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1" r:id="rId1"/>
  </p:sldMasterIdLst>
  <p:notesMasterIdLst>
    <p:notesMasterId r:id="rId37"/>
  </p:notesMasterIdLst>
  <p:handoutMasterIdLst>
    <p:handoutMasterId r:id="rId38"/>
  </p:handoutMasterIdLst>
  <p:sldIdLst>
    <p:sldId id="256" r:id="rId2"/>
    <p:sldId id="276" r:id="rId3"/>
    <p:sldId id="284" r:id="rId4"/>
    <p:sldId id="294" r:id="rId5"/>
    <p:sldId id="296" r:id="rId6"/>
    <p:sldId id="259" r:id="rId7"/>
    <p:sldId id="288" r:id="rId8"/>
    <p:sldId id="266" r:id="rId9"/>
    <p:sldId id="287" r:id="rId10"/>
    <p:sldId id="260" r:id="rId11"/>
    <p:sldId id="277" r:id="rId12"/>
    <p:sldId id="289" r:id="rId13"/>
    <p:sldId id="278" r:id="rId14"/>
    <p:sldId id="290" r:id="rId15"/>
    <p:sldId id="257" r:id="rId16"/>
    <p:sldId id="261" r:id="rId17"/>
    <p:sldId id="262" r:id="rId18"/>
    <p:sldId id="265" r:id="rId19"/>
    <p:sldId id="264" r:id="rId20"/>
    <p:sldId id="258" r:id="rId21"/>
    <p:sldId id="279" r:id="rId22"/>
    <p:sldId id="280" r:id="rId23"/>
    <p:sldId id="269" r:id="rId24"/>
    <p:sldId id="272" r:id="rId25"/>
    <p:sldId id="283" r:id="rId26"/>
    <p:sldId id="282" r:id="rId27"/>
    <p:sldId id="274" r:id="rId28"/>
    <p:sldId id="271" r:id="rId29"/>
    <p:sldId id="273" r:id="rId30"/>
    <p:sldId id="281" r:id="rId31"/>
    <p:sldId id="270" r:id="rId32"/>
    <p:sldId id="275" r:id="rId33"/>
    <p:sldId id="263" r:id="rId34"/>
    <p:sldId id="291" r:id="rId35"/>
    <p:sldId id="29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A3AF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3043" autoAdjust="0"/>
  </p:normalViewPr>
  <p:slideViewPr>
    <p:cSldViewPr>
      <p:cViewPr varScale="1">
        <p:scale>
          <a:sx n="70" d="100"/>
          <a:sy n="70" d="100"/>
        </p:scale>
        <p:origin x="-1080"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200" d="100"/>
          <a:sy n="200" d="100"/>
        </p:scale>
        <p:origin x="-72" y="149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1898FC-9667-40AF-AB4C-E7F5531936F4}"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23E20467-63F0-4BF1-9BBE-E67BC104612B}">
      <dgm:prSet phldrT="[Text]"/>
      <dgm:spPr/>
      <dgm:t>
        <a:bodyPr/>
        <a:lstStyle/>
        <a:p>
          <a:r>
            <a:rPr lang="en-US" dirty="0" smtClean="0"/>
            <a:t>Business Continuity</a:t>
          </a:r>
          <a:endParaRPr lang="en-US" dirty="0"/>
        </a:p>
      </dgm:t>
    </dgm:pt>
    <dgm:pt modelId="{656D0DA7-6E62-416C-ADAB-4CFB323B22C3}" type="parTrans" cxnId="{A313B43F-7AB5-4C20-8303-A379C8E3CEF3}">
      <dgm:prSet/>
      <dgm:spPr/>
      <dgm:t>
        <a:bodyPr/>
        <a:lstStyle/>
        <a:p>
          <a:endParaRPr lang="en-US"/>
        </a:p>
      </dgm:t>
    </dgm:pt>
    <dgm:pt modelId="{7E229F9D-D963-4903-96DD-442EA430B244}" type="sibTrans" cxnId="{A313B43F-7AB5-4C20-8303-A379C8E3CEF3}">
      <dgm:prSet/>
      <dgm:spPr/>
      <dgm:t>
        <a:bodyPr/>
        <a:lstStyle/>
        <a:p>
          <a:endParaRPr lang="en-US"/>
        </a:p>
      </dgm:t>
    </dgm:pt>
    <dgm:pt modelId="{950ED223-B831-40CA-BB69-31030628A442}">
      <dgm:prSet phldrT="[Text]"/>
      <dgm:spPr/>
      <dgm:t>
        <a:bodyPr/>
        <a:lstStyle/>
        <a:p>
          <a:r>
            <a:rPr lang="en-US" dirty="0" smtClean="0"/>
            <a:t>Share ownership or equity</a:t>
          </a:r>
          <a:endParaRPr lang="en-US" dirty="0"/>
        </a:p>
      </dgm:t>
    </dgm:pt>
    <dgm:pt modelId="{7997D52E-C5B5-403C-ADD4-E334AC5096AE}" type="parTrans" cxnId="{1767F593-9F1D-46EA-B0A5-BAE39A93505C}">
      <dgm:prSet/>
      <dgm:spPr/>
      <dgm:t>
        <a:bodyPr/>
        <a:lstStyle/>
        <a:p>
          <a:endParaRPr lang="en-US"/>
        </a:p>
      </dgm:t>
    </dgm:pt>
    <dgm:pt modelId="{F3422802-B52F-405A-BAF9-D66ADF55B3C0}" type="sibTrans" cxnId="{1767F593-9F1D-46EA-B0A5-BAE39A93505C}">
      <dgm:prSet/>
      <dgm:spPr/>
      <dgm:t>
        <a:bodyPr/>
        <a:lstStyle/>
        <a:p>
          <a:endParaRPr lang="en-US"/>
        </a:p>
      </dgm:t>
    </dgm:pt>
    <dgm:pt modelId="{CC1C8BAB-F810-492D-97B5-F0BFBD64935F}">
      <dgm:prSet phldrT="[Text]"/>
      <dgm:spPr/>
      <dgm:t>
        <a:bodyPr/>
        <a:lstStyle/>
        <a:p>
          <a:r>
            <a:rPr lang="en-US" dirty="0" smtClean="0"/>
            <a:t>Financing needed for merger, acquisition or equipment </a:t>
          </a:r>
          <a:endParaRPr lang="en-US" dirty="0"/>
        </a:p>
      </dgm:t>
    </dgm:pt>
    <dgm:pt modelId="{F06B61FB-9E3D-4889-9A3A-78A2A9B3F78E}" type="parTrans" cxnId="{C34F21A8-6790-44BF-A485-AA374FD2159C}">
      <dgm:prSet/>
      <dgm:spPr/>
      <dgm:t>
        <a:bodyPr/>
        <a:lstStyle/>
        <a:p>
          <a:endParaRPr lang="en-US"/>
        </a:p>
      </dgm:t>
    </dgm:pt>
    <dgm:pt modelId="{D79CD025-6DC9-451E-B397-73ECB7058F5B}" type="sibTrans" cxnId="{C34F21A8-6790-44BF-A485-AA374FD2159C}">
      <dgm:prSet/>
      <dgm:spPr/>
      <dgm:t>
        <a:bodyPr/>
        <a:lstStyle/>
        <a:p>
          <a:endParaRPr lang="en-US"/>
        </a:p>
      </dgm:t>
    </dgm:pt>
    <dgm:pt modelId="{1F3C0296-DA5D-48F6-92A7-7E7BE2048013}" type="pres">
      <dgm:prSet presAssocID="{A91898FC-9667-40AF-AB4C-E7F5531936F4}" presName="linear" presStyleCnt="0">
        <dgm:presLayoutVars>
          <dgm:dir/>
          <dgm:animLvl val="lvl"/>
          <dgm:resizeHandles val="exact"/>
        </dgm:presLayoutVars>
      </dgm:prSet>
      <dgm:spPr/>
      <dgm:t>
        <a:bodyPr/>
        <a:lstStyle/>
        <a:p>
          <a:endParaRPr lang="en-US"/>
        </a:p>
      </dgm:t>
    </dgm:pt>
    <dgm:pt modelId="{0491C8F4-D649-4CB4-8FB4-F656EEDDE597}" type="pres">
      <dgm:prSet presAssocID="{23E20467-63F0-4BF1-9BBE-E67BC104612B}" presName="parentLin" presStyleCnt="0"/>
      <dgm:spPr/>
    </dgm:pt>
    <dgm:pt modelId="{A30AF119-2D0E-4EE1-A026-9A31F981A310}" type="pres">
      <dgm:prSet presAssocID="{23E20467-63F0-4BF1-9BBE-E67BC104612B}" presName="parentLeftMargin" presStyleLbl="node1" presStyleIdx="0" presStyleCnt="3"/>
      <dgm:spPr/>
      <dgm:t>
        <a:bodyPr/>
        <a:lstStyle/>
        <a:p>
          <a:endParaRPr lang="en-US"/>
        </a:p>
      </dgm:t>
    </dgm:pt>
    <dgm:pt modelId="{32DF7FFE-041F-436C-A194-E7FBDD6016A7}" type="pres">
      <dgm:prSet presAssocID="{23E20467-63F0-4BF1-9BBE-E67BC104612B}" presName="parentText" presStyleLbl="node1" presStyleIdx="0" presStyleCnt="3">
        <dgm:presLayoutVars>
          <dgm:chMax val="0"/>
          <dgm:bulletEnabled val="1"/>
        </dgm:presLayoutVars>
      </dgm:prSet>
      <dgm:spPr/>
      <dgm:t>
        <a:bodyPr/>
        <a:lstStyle/>
        <a:p>
          <a:endParaRPr lang="en-US"/>
        </a:p>
      </dgm:t>
    </dgm:pt>
    <dgm:pt modelId="{8809639E-4397-4731-A2F4-5E4A2C86A6B8}" type="pres">
      <dgm:prSet presAssocID="{23E20467-63F0-4BF1-9BBE-E67BC104612B}" presName="negativeSpace" presStyleCnt="0"/>
      <dgm:spPr/>
    </dgm:pt>
    <dgm:pt modelId="{779671A2-5E4F-400F-A052-2DD11B492373}" type="pres">
      <dgm:prSet presAssocID="{23E20467-63F0-4BF1-9BBE-E67BC104612B}" presName="childText" presStyleLbl="conFgAcc1" presStyleIdx="0" presStyleCnt="3">
        <dgm:presLayoutVars>
          <dgm:bulletEnabled val="1"/>
        </dgm:presLayoutVars>
      </dgm:prSet>
      <dgm:spPr/>
    </dgm:pt>
    <dgm:pt modelId="{9298006E-65AC-4706-B838-67C32E48A097}" type="pres">
      <dgm:prSet presAssocID="{7E229F9D-D963-4903-96DD-442EA430B244}" presName="spaceBetweenRectangles" presStyleCnt="0"/>
      <dgm:spPr/>
    </dgm:pt>
    <dgm:pt modelId="{59197FD7-877C-4631-A688-6D11ACB11642}" type="pres">
      <dgm:prSet presAssocID="{950ED223-B831-40CA-BB69-31030628A442}" presName="parentLin" presStyleCnt="0"/>
      <dgm:spPr/>
    </dgm:pt>
    <dgm:pt modelId="{8FD1B4A7-6AF6-45A0-BBB5-C3A6FB108DD9}" type="pres">
      <dgm:prSet presAssocID="{950ED223-B831-40CA-BB69-31030628A442}" presName="parentLeftMargin" presStyleLbl="node1" presStyleIdx="0" presStyleCnt="3"/>
      <dgm:spPr/>
      <dgm:t>
        <a:bodyPr/>
        <a:lstStyle/>
        <a:p>
          <a:endParaRPr lang="en-US"/>
        </a:p>
      </dgm:t>
    </dgm:pt>
    <dgm:pt modelId="{E7CD96F1-E41E-43DD-A495-5182891CF0C6}" type="pres">
      <dgm:prSet presAssocID="{950ED223-B831-40CA-BB69-31030628A442}" presName="parentText" presStyleLbl="node1" presStyleIdx="1" presStyleCnt="3">
        <dgm:presLayoutVars>
          <dgm:chMax val="0"/>
          <dgm:bulletEnabled val="1"/>
        </dgm:presLayoutVars>
      </dgm:prSet>
      <dgm:spPr/>
      <dgm:t>
        <a:bodyPr/>
        <a:lstStyle/>
        <a:p>
          <a:endParaRPr lang="en-US"/>
        </a:p>
      </dgm:t>
    </dgm:pt>
    <dgm:pt modelId="{D95E8D07-451D-4633-B642-18CD52554C99}" type="pres">
      <dgm:prSet presAssocID="{950ED223-B831-40CA-BB69-31030628A442}" presName="negativeSpace" presStyleCnt="0"/>
      <dgm:spPr/>
    </dgm:pt>
    <dgm:pt modelId="{A12CEB38-C3D2-431B-AA1B-34E7A9420431}" type="pres">
      <dgm:prSet presAssocID="{950ED223-B831-40CA-BB69-31030628A442}" presName="childText" presStyleLbl="conFgAcc1" presStyleIdx="1" presStyleCnt="3">
        <dgm:presLayoutVars>
          <dgm:bulletEnabled val="1"/>
        </dgm:presLayoutVars>
      </dgm:prSet>
      <dgm:spPr/>
    </dgm:pt>
    <dgm:pt modelId="{A0F84FF1-200A-492E-9B7D-7A7F18E4A144}" type="pres">
      <dgm:prSet presAssocID="{F3422802-B52F-405A-BAF9-D66ADF55B3C0}" presName="spaceBetweenRectangles" presStyleCnt="0"/>
      <dgm:spPr/>
    </dgm:pt>
    <dgm:pt modelId="{B0AF984A-8D4E-4791-B8F0-7C8B7F7E22EE}" type="pres">
      <dgm:prSet presAssocID="{CC1C8BAB-F810-492D-97B5-F0BFBD64935F}" presName="parentLin" presStyleCnt="0"/>
      <dgm:spPr/>
    </dgm:pt>
    <dgm:pt modelId="{E964D666-0816-4DE4-B48F-B8E798302AB0}" type="pres">
      <dgm:prSet presAssocID="{CC1C8BAB-F810-492D-97B5-F0BFBD64935F}" presName="parentLeftMargin" presStyleLbl="node1" presStyleIdx="1" presStyleCnt="3"/>
      <dgm:spPr/>
      <dgm:t>
        <a:bodyPr/>
        <a:lstStyle/>
        <a:p>
          <a:endParaRPr lang="en-US"/>
        </a:p>
      </dgm:t>
    </dgm:pt>
    <dgm:pt modelId="{1A75CF98-A279-4DB9-AF31-4138D70EF1D3}" type="pres">
      <dgm:prSet presAssocID="{CC1C8BAB-F810-492D-97B5-F0BFBD64935F}" presName="parentText" presStyleLbl="node1" presStyleIdx="2" presStyleCnt="3">
        <dgm:presLayoutVars>
          <dgm:chMax val="0"/>
          <dgm:bulletEnabled val="1"/>
        </dgm:presLayoutVars>
      </dgm:prSet>
      <dgm:spPr/>
      <dgm:t>
        <a:bodyPr/>
        <a:lstStyle/>
        <a:p>
          <a:endParaRPr lang="en-US"/>
        </a:p>
      </dgm:t>
    </dgm:pt>
    <dgm:pt modelId="{F198C31C-469D-4402-830D-3FC576E7CF6A}" type="pres">
      <dgm:prSet presAssocID="{CC1C8BAB-F810-492D-97B5-F0BFBD64935F}" presName="negativeSpace" presStyleCnt="0"/>
      <dgm:spPr/>
    </dgm:pt>
    <dgm:pt modelId="{4FACA6ED-C6B2-4B7F-92A1-FE4455432074}" type="pres">
      <dgm:prSet presAssocID="{CC1C8BAB-F810-492D-97B5-F0BFBD64935F}" presName="childText" presStyleLbl="conFgAcc1" presStyleIdx="2" presStyleCnt="3">
        <dgm:presLayoutVars>
          <dgm:bulletEnabled val="1"/>
        </dgm:presLayoutVars>
      </dgm:prSet>
      <dgm:spPr/>
    </dgm:pt>
  </dgm:ptLst>
  <dgm:cxnLst>
    <dgm:cxn modelId="{811C5ECD-30E9-4669-B616-EBC1F95BC584}" type="presOf" srcId="{950ED223-B831-40CA-BB69-31030628A442}" destId="{E7CD96F1-E41E-43DD-A495-5182891CF0C6}" srcOrd="1" destOrd="0" presId="urn:microsoft.com/office/officeart/2005/8/layout/list1"/>
    <dgm:cxn modelId="{5699AE85-2B5A-47D1-854C-92343DDF0F02}" type="presOf" srcId="{950ED223-B831-40CA-BB69-31030628A442}" destId="{8FD1B4A7-6AF6-45A0-BBB5-C3A6FB108DD9}" srcOrd="0" destOrd="0" presId="urn:microsoft.com/office/officeart/2005/8/layout/list1"/>
    <dgm:cxn modelId="{D4A200F2-334C-444F-9C0A-22C8169E9094}" type="presOf" srcId="{23E20467-63F0-4BF1-9BBE-E67BC104612B}" destId="{32DF7FFE-041F-436C-A194-E7FBDD6016A7}" srcOrd="1" destOrd="0" presId="urn:microsoft.com/office/officeart/2005/8/layout/list1"/>
    <dgm:cxn modelId="{1767F593-9F1D-46EA-B0A5-BAE39A93505C}" srcId="{A91898FC-9667-40AF-AB4C-E7F5531936F4}" destId="{950ED223-B831-40CA-BB69-31030628A442}" srcOrd="1" destOrd="0" parTransId="{7997D52E-C5B5-403C-ADD4-E334AC5096AE}" sibTransId="{F3422802-B52F-405A-BAF9-D66ADF55B3C0}"/>
    <dgm:cxn modelId="{F1437391-A5A0-4392-A555-0956EBF2CD44}" type="presOf" srcId="{CC1C8BAB-F810-492D-97B5-F0BFBD64935F}" destId="{E964D666-0816-4DE4-B48F-B8E798302AB0}" srcOrd="0" destOrd="0" presId="urn:microsoft.com/office/officeart/2005/8/layout/list1"/>
    <dgm:cxn modelId="{C34F21A8-6790-44BF-A485-AA374FD2159C}" srcId="{A91898FC-9667-40AF-AB4C-E7F5531936F4}" destId="{CC1C8BAB-F810-492D-97B5-F0BFBD64935F}" srcOrd="2" destOrd="0" parTransId="{F06B61FB-9E3D-4889-9A3A-78A2A9B3F78E}" sibTransId="{D79CD025-6DC9-451E-B397-73ECB7058F5B}"/>
    <dgm:cxn modelId="{4B4C130A-309F-4BA3-ABB4-266FF9D3E756}" type="presOf" srcId="{CC1C8BAB-F810-492D-97B5-F0BFBD64935F}" destId="{1A75CF98-A279-4DB9-AF31-4138D70EF1D3}" srcOrd="1" destOrd="0" presId="urn:microsoft.com/office/officeart/2005/8/layout/list1"/>
    <dgm:cxn modelId="{A313B43F-7AB5-4C20-8303-A379C8E3CEF3}" srcId="{A91898FC-9667-40AF-AB4C-E7F5531936F4}" destId="{23E20467-63F0-4BF1-9BBE-E67BC104612B}" srcOrd="0" destOrd="0" parTransId="{656D0DA7-6E62-416C-ADAB-4CFB323B22C3}" sibTransId="{7E229F9D-D963-4903-96DD-442EA430B244}"/>
    <dgm:cxn modelId="{8E456718-B462-48A1-81DB-06EF9F9DCFF5}" type="presOf" srcId="{23E20467-63F0-4BF1-9BBE-E67BC104612B}" destId="{A30AF119-2D0E-4EE1-A026-9A31F981A310}" srcOrd="0" destOrd="0" presId="urn:microsoft.com/office/officeart/2005/8/layout/list1"/>
    <dgm:cxn modelId="{0CC29048-88FC-48FD-9EC6-3B5EB30D55C8}" type="presOf" srcId="{A91898FC-9667-40AF-AB4C-E7F5531936F4}" destId="{1F3C0296-DA5D-48F6-92A7-7E7BE2048013}" srcOrd="0" destOrd="0" presId="urn:microsoft.com/office/officeart/2005/8/layout/list1"/>
    <dgm:cxn modelId="{5DE55F0F-1858-4136-BB1F-1911FDD59CF5}" type="presParOf" srcId="{1F3C0296-DA5D-48F6-92A7-7E7BE2048013}" destId="{0491C8F4-D649-4CB4-8FB4-F656EEDDE597}" srcOrd="0" destOrd="0" presId="urn:microsoft.com/office/officeart/2005/8/layout/list1"/>
    <dgm:cxn modelId="{C05C989E-87B2-4FB4-B9A2-DB396393933A}" type="presParOf" srcId="{0491C8F4-D649-4CB4-8FB4-F656EEDDE597}" destId="{A30AF119-2D0E-4EE1-A026-9A31F981A310}" srcOrd="0" destOrd="0" presId="urn:microsoft.com/office/officeart/2005/8/layout/list1"/>
    <dgm:cxn modelId="{6D8CCEEA-F765-4F54-9FB6-91380607500E}" type="presParOf" srcId="{0491C8F4-D649-4CB4-8FB4-F656EEDDE597}" destId="{32DF7FFE-041F-436C-A194-E7FBDD6016A7}" srcOrd="1" destOrd="0" presId="urn:microsoft.com/office/officeart/2005/8/layout/list1"/>
    <dgm:cxn modelId="{556809DA-B627-4B8F-B611-A250DC63787C}" type="presParOf" srcId="{1F3C0296-DA5D-48F6-92A7-7E7BE2048013}" destId="{8809639E-4397-4731-A2F4-5E4A2C86A6B8}" srcOrd="1" destOrd="0" presId="urn:microsoft.com/office/officeart/2005/8/layout/list1"/>
    <dgm:cxn modelId="{1020CF5C-D3C7-4A6D-AC07-A21835D77C53}" type="presParOf" srcId="{1F3C0296-DA5D-48F6-92A7-7E7BE2048013}" destId="{779671A2-5E4F-400F-A052-2DD11B492373}" srcOrd="2" destOrd="0" presId="urn:microsoft.com/office/officeart/2005/8/layout/list1"/>
    <dgm:cxn modelId="{3F14A933-E5E2-4635-85D4-CA8DE5346493}" type="presParOf" srcId="{1F3C0296-DA5D-48F6-92A7-7E7BE2048013}" destId="{9298006E-65AC-4706-B838-67C32E48A097}" srcOrd="3" destOrd="0" presId="urn:microsoft.com/office/officeart/2005/8/layout/list1"/>
    <dgm:cxn modelId="{2BC17726-F469-40FE-990D-B33110397D17}" type="presParOf" srcId="{1F3C0296-DA5D-48F6-92A7-7E7BE2048013}" destId="{59197FD7-877C-4631-A688-6D11ACB11642}" srcOrd="4" destOrd="0" presId="urn:microsoft.com/office/officeart/2005/8/layout/list1"/>
    <dgm:cxn modelId="{44AF0208-315C-4069-854F-717716F9E79E}" type="presParOf" srcId="{59197FD7-877C-4631-A688-6D11ACB11642}" destId="{8FD1B4A7-6AF6-45A0-BBB5-C3A6FB108DD9}" srcOrd="0" destOrd="0" presId="urn:microsoft.com/office/officeart/2005/8/layout/list1"/>
    <dgm:cxn modelId="{D9D88104-8429-434B-9C34-2124C86CDF1F}" type="presParOf" srcId="{59197FD7-877C-4631-A688-6D11ACB11642}" destId="{E7CD96F1-E41E-43DD-A495-5182891CF0C6}" srcOrd="1" destOrd="0" presId="urn:microsoft.com/office/officeart/2005/8/layout/list1"/>
    <dgm:cxn modelId="{35ED0138-3091-4C83-B21C-E11416D6459B}" type="presParOf" srcId="{1F3C0296-DA5D-48F6-92A7-7E7BE2048013}" destId="{D95E8D07-451D-4633-B642-18CD52554C99}" srcOrd="5" destOrd="0" presId="urn:microsoft.com/office/officeart/2005/8/layout/list1"/>
    <dgm:cxn modelId="{11A42A47-96F7-4803-8E34-77DDF6AF96C7}" type="presParOf" srcId="{1F3C0296-DA5D-48F6-92A7-7E7BE2048013}" destId="{A12CEB38-C3D2-431B-AA1B-34E7A9420431}" srcOrd="6" destOrd="0" presId="urn:microsoft.com/office/officeart/2005/8/layout/list1"/>
    <dgm:cxn modelId="{6393652E-4BF5-47FD-9589-9710AF57468C}" type="presParOf" srcId="{1F3C0296-DA5D-48F6-92A7-7E7BE2048013}" destId="{A0F84FF1-200A-492E-9B7D-7A7F18E4A144}" srcOrd="7" destOrd="0" presId="urn:microsoft.com/office/officeart/2005/8/layout/list1"/>
    <dgm:cxn modelId="{6B47462E-ECA9-4B2D-BEE4-E826827CEE8C}" type="presParOf" srcId="{1F3C0296-DA5D-48F6-92A7-7E7BE2048013}" destId="{B0AF984A-8D4E-4791-B8F0-7C8B7F7E22EE}" srcOrd="8" destOrd="0" presId="urn:microsoft.com/office/officeart/2005/8/layout/list1"/>
    <dgm:cxn modelId="{2D2BB436-B5AC-4329-8D68-480975A23270}" type="presParOf" srcId="{B0AF984A-8D4E-4791-B8F0-7C8B7F7E22EE}" destId="{E964D666-0816-4DE4-B48F-B8E798302AB0}" srcOrd="0" destOrd="0" presId="urn:microsoft.com/office/officeart/2005/8/layout/list1"/>
    <dgm:cxn modelId="{691CA3D7-BCFD-4CAA-9371-7383C7D42234}" type="presParOf" srcId="{B0AF984A-8D4E-4791-B8F0-7C8B7F7E22EE}" destId="{1A75CF98-A279-4DB9-AF31-4138D70EF1D3}" srcOrd="1" destOrd="0" presId="urn:microsoft.com/office/officeart/2005/8/layout/list1"/>
    <dgm:cxn modelId="{496D66DD-0832-40DF-B6DF-ED2E3BCE84F7}" type="presParOf" srcId="{1F3C0296-DA5D-48F6-92A7-7E7BE2048013}" destId="{F198C31C-469D-4402-830D-3FC576E7CF6A}" srcOrd="9" destOrd="0" presId="urn:microsoft.com/office/officeart/2005/8/layout/list1"/>
    <dgm:cxn modelId="{2A971A15-EB60-4071-9A3F-49073EF80642}" type="presParOf" srcId="{1F3C0296-DA5D-48F6-92A7-7E7BE2048013}" destId="{4FACA6ED-C6B2-4B7F-92A1-FE445543207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671A2-5E4F-400F-A052-2DD11B492373}">
      <dsp:nvSpPr>
        <dsp:cNvPr id="0" name=""/>
        <dsp:cNvSpPr/>
      </dsp:nvSpPr>
      <dsp:spPr>
        <a:xfrm>
          <a:off x="0" y="868659"/>
          <a:ext cx="6096000" cy="579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DF7FFE-041F-436C-A194-E7FBDD6016A7}">
      <dsp:nvSpPr>
        <dsp:cNvPr id="0" name=""/>
        <dsp:cNvSpPr/>
      </dsp:nvSpPr>
      <dsp:spPr>
        <a:xfrm>
          <a:off x="304800" y="529179"/>
          <a:ext cx="4267200" cy="6789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22350">
            <a:lnSpc>
              <a:spcPct val="90000"/>
            </a:lnSpc>
            <a:spcBef>
              <a:spcPct val="0"/>
            </a:spcBef>
            <a:spcAft>
              <a:spcPct val="35000"/>
            </a:spcAft>
          </a:pPr>
          <a:r>
            <a:rPr lang="en-US" sz="2300" kern="1200" dirty="0" smtClean="0"/>
            <a:t>Business Continuity</a:t>
          </a:r>
          <a:endParaRPr lang="en-US" sz="2300" kern="1200" dirty="0"/>
        </a:p>
      </dsp:txBody>
      <dsp:txXfrm>
        <a:off x="337944" y="562323"/>
        <a:ext cx="4200912" cy="612672"/>
      </dsp:txXfrm>
    </dsp:sp>
    <dsp:sp modelId="{A12CEB38-C3D2-431B-AA1B-34E7A9420431}">
      <dsp:nvSpPr>
        <dsp:cNvPr id="0" name=""/>
        <dsp:cNvSpPr/>
      </dsp:nvSpPr>
      <dsp:spPr>
        <a:xfrm>
          <a:off x="0" y="1911940"/>
          <a:ext cx="6096000" cy="579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CD96F1-E41E-43DD-A495-5182891CF0C6}">
      <dsp:nvSpPr>
        <dsp:cNvPr id="0" name=""/>
        <dsp:cNvSpPr/>
      </dsp:nvSpPr>
      <dsp:spPr>
        <a:xfrm>
          <a:off x="304800" y="1572459"/>
          <a:ext cx="4267200" cy="6789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22350">
            <a:lnSpc>
              <a:spcPct val="90000"/>
            </a:lnSpc>
            <a:spcBef>
              <a:spcPct val="0"/>
            </a:spcBef>
            <a:spcAft>
              <a:spcPct val="35000"/>
            </a:spcAft>
          </a:pPr>
          <a:r>
            <a:rPr lang="en-US" sz="2300" kern="1200" dirty="0" smtClean="0"/>
            <a:t>Share ownership or equity</a:t>
          </a:r>
          <a:endParaRPr lang="en-US" sz="2300" kern="1200" dirty="0"/>
        </a:p>
      </dsp:txBody>
      <dsp:txXfrm>
        <a:off x="337944" y="1605603"/>
        <a:ext cx="4200912" cy="612672"/>
      </dsp:txXfrm>
    </dsp:sp>
    <dsp:sp modelId="{4FACA6ED-C6B2-4B7F-92A1-FE4455432074}">
      <dsp:nvSpPr>
        <dsp:cNvPr id="0" name=""/>
        <dsp:cNvSpPr/>
      </dsp:nvSpPr>
      <dsp:spPr>
        <a:xfrm>
          <a:off x="0" y="2955219"/>
          <a:ext cx="6096000" cy="5796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75CF98-A279-4DB9-AF31-4138D70EF1D3}">
      <dsp:nvSpPr>
        <dsp:cNvPr id="0" name=""/>
        <dsp:cNvSpPr/>
      </dsp:nvSpPr>
      <dsp:spPr>
        <a:xfrm>
          <a:off x="304800" y="2615740"/>
          <a:ext cx="4267200" cy="6789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22350">
            <a:lnSpc>
              <a:spcPct val="90000"/>
            </a:lnSpc>
            <a:spcBef>
              <a:spcPct val="0"/>
            </a:spcBef>
            <a:spcAft>
              <a:spcPct val="35000"/>
            </a:spcAft>
          </a:pPr>
          <a:r>
            <a:rPr lang="en-US" sz="2300" kern="1200" dirty="0" smtClean="0"/>
            <a:t>Financing needed for merger, acquisition or equipment </a:t>
          </a:r>
          <a:endParaRPr lang="en-US" sz="2300" kern="1200" dirty="0"/>
        </a:p>
      </dsp:txBody>
      <dsp:txXfrm>
        <a:off x="337944" y="2648884"/>
        <a:ext cx="4200912"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6B0BE8-89B9-4055-BCAD-AFBCAD702D37}" type="datetimeFigureOut">
              <a:rPr lang="en-US" smtClean="0"/>
              <a:t>6/6/2014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17A0A43-088E-4C41-85A0-D756662CE510}" type="slidenum">
              <a:rPr lang="en-US" smtClean="0"/>
              <a:t>‹#›</a:t>
            </a:fld>
            <a:endParaRPr lang="en-US"/>
          </a:p>
        </p:txBody>
      </p:sp>
    </p:spTree>
    <p:extLst>
      <p:ext uri="{BB962C8B-B14F-4D97-AF65-F5344CB8AC3E}">
        <p14:creationId xmlns:p14="http://schemas.microsoft.com/office/powerpoint/2010/main" val="367446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EB5F-FEEB-4038-AE6A-388F362CDA87}" type="datetimeFigureOut">
              <a:rPr lang="en-US" smtClean="0"/>
              <a:t>6/6/2014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A805C7-2558-4A3D-B7AD-B07C69E7CEDB}" type="slidenum">
              <a:rPr lang="en-US" smtClean="0"/>
              <a:t>‹#›</a:t>
            </a:fld>
            <a:endParaRPr lang="en-US"/>
          </a:p>
        </p:txBody>
      </p:sp>
    </p:spTree>
    <p:extLst>
      <p:ext uri="{BB962C8B-B14F-4D97-AF65-F5344CB8AC3E}">
        <p14:creationId xmlns:p14="http://schemas.microsoft.com/office/powerpoint/2010/main" val="621245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A805C7-2558-4A3D-B7AD-B07C69E7CEDB}" type="slidenum">
              <a:rPr lang="en-US" smtClean="0"/>
              <a:t>1</a:t>
            </a:fld>
            <a:endParaRPr lang="en-US"/>
          </a:p>
        </p:txBody>
      </p:sp>
    </p:spTree>
    <p:extLst>
      <p:ext uri="{BB962C8B-B14F-4D97-AF65-F5344CB8AC3E}">
        <p14:creationId xmlns:p14="http://schemas.microsoft.com/office/powerpoint/2010/main" val="2925871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A805C7-2558-4A3D-B7AD-B07C69E7CEDB}" type="slidenum">
              <a:rPr lang="en-US" smtClean="0"/>
              <a:t>2</a:t>
            </a:fld>
            <a:endParaRPr lang="en-US"/>
          </a:p>
        </p:txBody>
      </p:sp>
    </p:spTree>
    <p:extLst>
      <p:ext uri="{BB962C8B-B14F-4D97-AF65-F5344CB8AC3E}">
        <p14:creationId xmlns:p14="http://schemas.microsoft.com/office/powerpoint/2010/main" val="460889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A805C7-2558-4A3D-B7AD-B07C69E7CEDB}" type="slidenum">
              <a:rPr lang="en-US" smtClean="0"/>
              <a:t>6</a:t>
            </a:fld>
            <a:endParaRPr lang="en-US"/>
          </a:p>
        </p:txBody>
      </p:sp>
    </p:spTree>
    <p:extLst>
      <p:ext uri="{BB962C8B-B14F-4D97-AF65-F5344CB8AC3E}">
        <p14:creationId xmlns:p14="http://schemas.microsoft.com/office/powerpoint/2010/main" val="4081053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A805C7-2558-4A3D-B7AD-B07C69E7CEDB}" type="slidenum">
              <a:rPr lang="en-US" smtClean="0"/>
              <a:t>7</a:t>
            </a:fld>
            <a:endParaRPr lang="en-US"/>
          </a:p>
        </p:txBody>
      </p:sp>
    </p:spTree>
    <p:extLst>
      <p:ext uri="{BB962C8B-B14F-4D97-AF65-F5344CB8AC3E}">
        <p14:creationId xmlns:p14="http://schemas.microsoft.com/office/powerpoint/2010/main" val="4081053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A805C7-2558-4A3D-B7AD-B07C69E7CEDB}" type="slidenum">
              <a:rPr lang="en-US" smtClean="0"/>
              <a:t>8</a:t>
            </a:fld>
            <a:endParaRPr lang="en-US"/>
          </a:p>
        </p:txBody>
      </p:sp>
    </p:spTree>
    <p:extLst>
      <p:ext uri="{BB962C8B-B14F-4D97-AF65-F5344CB8AC3E}">
        <p14:creationId xmlns:p14="http://schemas.microsoft.com/office/powerpoint/2010/main" val="3918455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A805C7-2558-4A3D-B7AD-B07C69E7CEDB}" type="slidenum">
              <a:rPr lang="en-US" smtClean="0"/>
              <a:t>10</a:t>
            </a:fld>
            <a:endParaRPr lang="en-US"/>
          </a:p>
        </p:txBody>
      </p:sp>
    </p:spTree>
    <p:extLst>
      <p:ext uri="{BB962C8B-B14F-4D97-AF65-F5344CB8AC3E}">
        <p14:creationId xmlns:p14="http://schemas.microsoft.com/office/powerpoint/2010/main" val="7656235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9" descr="C:\Documents and Settings\Rami\Desktop\Ramis Work\PresPro\Templates_08_August_2004\JPGS\PPP_SABST_TLE_Railing.jpg"/>
          <p:cNvPicPr>
            <a:picLocks noChangeAspect="1" noChangeArrowheads="1"/>
          </p:cNvPicPr>
          <p:nvPr/>
        </p:nvPicPr>
        <p:blipFill rotWithShape="1">
          <a:blip r:embed="rId2">
            <a:extLst>
              <a:ext uri="{28A0092B-C50C-407E-A947-70E740481C1C}">
                <a14:useLocalDpi xmlns:a14="http://schemas.microsoft.com/office/drawing/2010/main" val="0"/>
              </a:ext>
            </a:extLst>
          </a:blip>
          <a:srcRect t="4022" b="2940"/>
          <a:stretch/>
        </p:blipFill>
        <p:spPr bwMode="auto">
          <a:xfrm>
            <a:off x="0" y="275771"/>
            <a:ext cx="9144000" cy="638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0214" y="152400"/>
            <a:ext cx="9612814" cy="5407208"/>
          </a:xfrm>
          <a:prstGeom prst="rect">
            <a:avLst/>
          </a:prstGeom>
          <a:effectLst>
            <a:softEdge rad="571500"/>
          </a:effectLst>
        </p:spPr>
      </p:pic>
      <p:pic>
        <p:nvPicPr>
          <p:cNvPr id="6" name="Picture 7"/>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58000" y="5181600"/>
            <a:ext cx="18288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8"/>
          <p:cNvSpPr txBox="1">
            <a:spLocks noChangeArrowheads="1"/>
          </p:cNvSpPr>
          <p:nvPr userDrawn="1"/>
        </p:nvSpPr>
        <p:spPr bwMode="auto">
          <a:xfrm>
            <a:off x="6324600" y="6145213"/>
            <a:ext cx="2819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fontAlgn="base" hangingPunct="1">
              <a:spcBef>
                <a:spcPct val="0"/>
              </a:spcBef>
              <a:spcAft>
                <a:spcPct val="0"/>
              </a:spcAft>
              <a:defRPr/>
            </a:pPr>
            <a:r>
              <a:rPr lang="en-US" altLang="en-US" sz="1600" smtClean="0">
                <a:solidFill>
                  <a:srgbClr val="FFFFFF"/>
                </a:solidFill>
              </a:rPr>
              <a:t>Partner Conference 2014</a:t>
            </a:r>
          </a:p>
        </p:txBody>
      </p:sp>
      <p:sp>
        <p:nvSpPr>
          <p:cNvPr id="8" name="Rectangle 7"/>
          <p:cNvSpPr/>
          <p:nvPr userDrawn="1"/>
        </p:nvSpPr>
        <p:spPr bwMode="auto">
          <a:xfrm>
            <a:off x="12700" y="4903788"/>
            <a:ext cx="6400800" cy="1752600"/>
          </a:xfrm>
          <a:prstGeom prst="rect">
            <a:avLst/>
          </a:prstGeom>
          <a:solidFill>
            <a:srgbClr val="000066">
              <a:alpha val="72157"/>
            </a:srgbClr>
          </a:solidFill>
          <a:ln w="9525"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cs typeface="Arial" charset="0"/>
            </a:endParaRPr>
          </a:p>
        </p:txBody>
      </p:sp>
      <p:sp>
        <p:nvSpPr>
          <p:cNvPr id="4098" name="Rectangle 2"/>
          <p:cNvSpPr>
            <a:spLocks noGrp="1" noChangeArrowheads="1"/>
          </p:cNvSpPr>
          <p:nvPr>
            <p:ph type="ctrTitle"/>
          </p:nvPr>
        </p:nvSpPr>
        <p:spPr>
          <a:xfrm>
            <a:off x="3316" y="4925358"/>
            <a:ext cx="6400800" cy="954673"/>
          </a:xfrm>
          <a:noFill/>
        </p:spPr>
        <p:txBody>
          <a:bodyPr/>
          <a:lstStyle>
            <a:lvl1pPr algn="ctr">
              <a:defRPr sz="4000">
                <a:solidFill>
                  <a:srgbClr val="FFFF99"/>
                </a:solidFill>
                <a:latin typeface="Calibri" panose="020F0502020204030204" pitchFamily="34" charset="0"/>
              </a:defRPr>
            </a:lvl1pPr>
          </a:lstStyle>
          <a:p>
            <a:r>
              <a:rPr lang="en-US" dirty="0" smtClean="0"/>
              <a:t>Click to edit Master title style</a:t>
            </a:r>
            <a:endParaRPr lang="en-US" dirty="0"/>
          </a:p>
        </p:txBody>
      </p:sp>
      <p:sp>
        <p:nvSpPr>
          <p:cNvPr id="4099" name="Rectangle 3"/>
          <p:cNvSpPr>
            <a:spLocks noGrp="1" noChangeArrowheads="1"/>
          </p:cNvSpPr>
          <p:nvPr>
            <p:ph type="subTitle" idx="1"/>
          </p:nvPr>
        </p:nvSpPr>
        <p:spPr>
          <a:xfrm>
            <a:off x="3316" y="5803831"/>
            <a:ext cx="6400800" cy="862013"/>
          </a:xfrm>
          <a:noFill/>
        </p:spPr>
        <p:txBody>
          <a:bodyPr/>
          <a:lstStyle>
            <a:lvl1pPr marL="0" indent="0" algn="ctr">
              <a:buFontTx/>
              <a:buNone/>
              <a:defRPr i="1">
                <a:solidFill>
                  <a:srgbClr val="FFFF99"/>
                </a:solidFill>
                <a:latin typeface="Calibri" panose="020F0502020204030204" pitchFamily="34" charset="0"/>
              </a:defRPr>
            </a:lvl1pPr>
          </a:lstStyle>
          <a:p>
            <a:r>
              <a:rPr lang="en-US" dirty="0" smtClean="0"/>
              <a:t>Click to edit Master subtitle style</a:t>
            </a:r>
            <a:endParaRPr lang="en-US" dirty="0"/>
          </a:p>
        </p:txBody>
      </p:sp>
      <p:sp>
        <p:nvSpPr>
          <p:cNvPr id="9" name="Rectangle 8"/>
          <p:cNvSpPr>
            <a:spLocks noGrp="1" noChangeArrowheads="1"/>
          </p:cNvSpPr>
          <p:nvPr>
            <p:ph type="dt" sz="half" idx="10"/>
          </p:nvPr>
        </p:nvSpPr>
        <p:spPr>
          <a:xfrm>
            <a:off x="152400" y="6678613"/>
            <a:ext cx="1905000" cy="165100"/>
          </a:xfrm>
        </p:spPr>
        <p:txBody>
          <a:bodyPr/>
          <a:lstStyle>
            <a:lvl1pPr>
              <a:defRPr sz="1100">
                <a:solidFill>
                  <a:srgbClr val="FFFFFF"/>
                </a:solidFill>
              </a:defRPr>
            </a:lvl1pPr>
          </a:lstStyle>
          <a:p>
            <a:pPr>
              <a:defRPr/>
            </a:pPr>
            <a:endParaRPr lang="en-US"/>
          </a:p>
        </p:txBody>
      </p:sp>
      <p:sp>
        <p:nvSpPr>
          <p:cNvPr id="10" name="Rectangle 9"/>
          <p:cNvSpPr>
            <a:spLocks noGrp="1" noChangeArrowheads="1"/>
          </p:cNvSpPr>
          <p:nvPr>
            <p:ph type="sldNum" sz="quarter" idx="11"/>
          </p:nvPr>
        </p:nvSpPr>
        <p:spPr>
          <a:xfrm>
            <a:off x="7038975" y="6678613"/>
            <a:ext cx="1905000" cy="165100"/>
          </a:xfrm>
        </p:spPr>
        <p:txBody>
          <a:bodyPr/>
          <a:lstStyle>
            <a:lvl1pPr>
              <a:defRPr sz="1100">
                <a:solidFill>
                  <a:srgbClr val="FFFFFF"/>
                </a:solidFill>
              </a:defRPr>
            </a:lvl1pPr>
          </a:lstStyle>
          <a:p>
            <a:pPr>
              <a:defRPr/>
            </a:pPr>
            <a:fld id="{C8278932-A20E-445D-B5C1-E51B70B80A4B}" type="slidenum">
              <a:rPr lang="en-US"/>
              <a:pPr>
                <a:defRPr/>
              </a:pPr>
              <a:t>‹#›</a:t>
            </a:fld>
            <a:endParaRPr lang="en-US"/>
          </a:p>
        </p:txBody>
      </p:sp>
      <p:sp>
        <p:nvSpPr>
          <p:cNvPr id="2" name="Rectangle 1"/>
          <p:cNvSpPr/>
          <p:nvPr userDrawn="1"/>
        </p:nvSpPr>
        <p:spPr bwMode="auto">
          <a:xfrm>
            <a:off x="0" y="0"/>
            <a:ext cx="9144000" cy="275771"/>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smtClean="0">
              <a:solidFill>
                <a:prstClr val="black"/>
              </a:solidFill>
              <a:effectLst>
                <a:outerShdw blurRad="38100" dist="38100" dir="2700000" algn="tl">
                  <a:srgbClr val="000000">
                    <a:alpha val="43137"/>
                  </a:srgbClr>
                </a:outerShdw>
              </a:effectLst>
            </a:endParaRPr>
          </a:p>
        </p:txBody>
      </p:sp>
      <p:sp>
        <p:nvSpPr>
          <p:cNvPr id="12" name="Rectangle 11"/>
          <p:cNvSpPr/>
          <p:nvPr userDrawn="1"/>
        </p:nvSpPr>
        <p:spPr bwMode="auto">
          <a:xfrm>
            <a:off x="3630" y="6629400"/>
            <a:ext cx="9158514" cy="228600"/>
          </a:xfrm>
          <a:prstGeom prst="rect">
            <a:avLst/>
          </a:prstGeom>
          <a:solidFill>
            <a:srgbClr val="A3AF0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smtClean="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88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718A56-3673-4E42-883F-360D53A3A214}" type="datetimeFigureOut">
              <a:rPr lang="en-US" smtClean="0"/>
              <a:t>6/6/2014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32A6FFE-08B8-448D-AC77-66E081F87163}" type="slidenum">
              <a:rPr lang="en-US" smtClean="0"/>
              <a:t>‹#›</a:t>
            </a:fld>
            <a:endParaRPr lang="en-US"/>
          </a:p>
        </p:txBody>
      </p:sp>
    </p:spTree>
    <p:extLst>
      <p:ext uri="{BB962C8B-B14F-4D97-AF65-F5344CB8AC3E}">
        <p14:creationId xmlns:p14="http://schemas.microsoft.com/office/powerpoint/2010/main" val="659633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718A56-3673-4E42-883F-360D53A3A214}" type="datetimeFigureOut">
              <a:rPr lang="en-US" smtClean="0"/>
              <a:t>6/6/2014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32A6FFE-08B8-448D-AC77-66E081F87163}" type="slidenum">
              <a:rPr lang="en-US" smtClean="0"/>
              <a:t>‹#›</a:t>
            </a:fld>
            <a:endParaRPr lang="en-US"/>
          </a:p>
        </p:txBody>
      </p:sp>
    </p:spTree>
    <p:extLst>
      <p:ext uri="{BB962C8B-B14F-4D97-AF65-F5344CB8AC3E}">
        <p14:creationId xmlns:p14="http://schemas.microsoft.com/office/powerpoint/2010/main" val="1291226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718A56-3673-4E42-883F-360D53A3A214}" type="datetimeFigureOut">
              <a:rPr lang="en-US" smtClean="0"/>
              <a:t>6/6/2014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32A6FFE-08B8-448D-AC77-66E081F87163}" type="slidenum">
              <a:rPr lang="en-US" smtClean="0"/>
              <a:t>‹#›</a:t>
            </a:fld>
            <a:endParaRPr lang="en-US"/>
          </a:p>
        </p:txBody>
      </p:sp>
    </p:spTree>
    <p:extLst>
      <p:ext uri="{BB962C8B-B14F-4D97-AF65-F5344CB8AC3E}">
        <p14:creationId xmlns:p14="http://schemas.microsoft.com/office/powerpoint/2010/main" val="391044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82B1707A-44A2-4F03-8C34-357DBA5067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268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2" descr="C:\Documents and Settings\Rami\Desktop\Ramis Work\PresPro\Templates_08_August_2004\JPGS\PPP_SABST_TXT_Railin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304800" y="2743200"/>
            <a:ext cx="8305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2" name="Rectangle 4"/>
          <p:cNvSpPr>
            <a:spLocks noGrp="1" noChangeArrowheads="1"/>
          </p:cNvSpPr>
          <p:nvPr>
            <p:ph type="dt" sz="half" idx="2"/>
          </p:nvPr>
        </p:nvSpPr>
        <p:spPr bwMode="auto">
          <a:xfrm>
            <a:off x="136525" y="6624638"/>
            <a:ext cx="1905000"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900">
                <a:effectLst/>
              </a:defRPr>
            </a:lvl1pPr>
          </a:lstStyle>
          <a:p>
            <a:pPr fontAlgn="base">
              <a:spcBef>
                <a:spcPct val="0"/>
              </a:spcBef>
              <a:spcAft>
                <a:spcPct val="0"/>
              </a:spcAft>
              <a:defRPr/>
            </a:pPr>
            <a:endParaRPr lang="en-US" dirty="0">
              <a:solidFill>
                <a:srgbClr val="000000"/>
              </a:solidFill>
              <a:latin typeface="Times New Roman" pitchFamily="18" charset="0"/>
              <a:cs typeface="Arial" charset="0"/>
            </a:endParaRPr>
          </a:p>
        </p:txBody>
      </p:sp>
      <p:sp>
        <p:nvSpPr>
          <p:cNvPr id="1030" name="Rectangle 6"/>
          <p:cNvSpPr>
            <a:spLocks noGrp="1" noChangeArrowheads="1"/>
          </p:cNvSpPr>
          <p:nvPr>
            <p:ph type="sldNum" sz="quarter" idx="4"/>
          </p:nvPr>
        </p:nvSpPr>
        <p:spPr bwMode="auto">
          <a:xfrm>
            <a:off x="7010400" y="6624638"/>
            <a:ext cx="1905000"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900">
                <a:effectLst/>
              </a:defRPr>
            </a:lvl1pPr>
          </a:lstStyle>
          <a:p>
            <a:pPr fontAlgn="base">
              <a:spcBef>
                <a:spcPct val="0"/>
              </a:spcBef>
              <a:spcAft>
                <a:spcPct val="0"/>
              </a:spcAft>
              <a:defRPr/>
            </a:pPr>
            <a:fld id="{89E0EA4C-EA9B-45C3-A6EA-525C5CAE87C5}" type="slidenum">
              <a:rPr lang="en-US">
                <a:solidFill>
                  <a:srgbClr val="000000"/>
                </a:solidFill>
                <a:latin typeface="Times New Roman" pitchFamily="18" charset="0"/>
                <a:cs typeface="Arial" charset="0"/>
              </a:rPr>
              <a:pPr fontAlgn="base">
                <a:spcBef>
                  <a:spcPct val="0"/>
                </a:spcBef>
                <a:spcAft>
                  <a:spcPct val="0"/>
                </a:spcAft>
                <a:defRPr/>
              </a:pPr>
              <a:t>‹#›</a:t>
            </a:fld>
            <a:endParaRPr lang="en-US" dirty="0">
              <a:solidFill>
                <a:srgbClr val="000000"/>
              </a:solidFill>
              <a:latin typeface="Times New Roman" pitchFamily="18" charset="0"/>
              <a:cs typeface="Arial" charset="0"/>
            </a:endParaRPr>
          </a:p>
        </p:txBody>
      </p:sp>
      <p:pic>
        <p:nvPicPr>
          <p:cNvPr id="3" name="Content Placeholder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378700" y="228600"/>
            <a:ext cx="144780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5"/>
          <p:cNvSpPr txBox="1">
            <a:spLocks noChangeArrowheads="1"/>
          </p:cNvSpPr>
          <p:nvPr/>
        </p:nvSpPr>
        <p:spPr bwMode="auto">
          <a:xfrm>
            <a:off x="7010400" y="995363"/>
            <a:ext cx="2133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fontAlgn="base" hangingPunct="1">
              <a:spcBef>
                <a:spcPct val="0"/>
              </a:spcBef>
              <a:spcAft>
                <a:spcPct val="0"/>
              </a:spcAft>
              <a:defRPr/>
            </a:pPr>
            <a:r>
              <a:rPr lang="en-US" altLang="en-US" sz="1200" smtClean="0">
                <a:solidFill>
                  <a:srgbClr val="FFFFFF"/>
                </a:solidFill>
              </a:rPr>
              <a:t>Partner Conference 2014</a:t>
            </a:r>
          </a:p>
        </p:txBody>
      </p:sp>
      <p:sp>
        <p:nvSpPr>
          <p:cNvPr id="4" name="Rectangle 3"/>
          <p:cNvSpPr/>
          <p:nvPr/>
        </p:nvSpPr>
        <p:spPr bwMode="auto">
          <a:xfrm>
            <a:off x="0" y="1447800"/>
            <a:ext cx="9144000" cy="1243013"/>
          </a:xfrm>
          <a:prstGeom prst="rect">
            <a:avLst/>
          </a:prstGeom>
          <a:solidFill>
            <a:srgbClr val="000066"/>
          </a:solidFill>
          <a:ln w="57150"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400">
              <a:solidFill>
                <a:srgbClr val="000000"/>
              </a:solidFill>
              <a:effectLst>
                <a:outerShdw blurRad="38100" dist="38100" dir="2700000" algn="tl">
                  <a:srgbClr val="000000">
                    <a:alpha val="43137"/>
                  </a:srgbClr>
                </a:outerShdw>
              </a:effectLst>
              <a:cs typeface="Arial" charset="0"/>
            </a:endParaRPr>
          </a:p>
        </p:txBody>
      </p:sp>
      <p:sp>
        <p:nvSpPr>
          <p:cNvPr id="1033" name="Rectangle 2"/>
          <p:cNvSpPr>
            <a:spLocks noGrp="1" noChangeArrowheads="1"/>
          </p:cNvSpPr>
          <p:nvPr>
            <p:ph type="title"/>
          </p:nvPr>
        </p:nvSpPr>
        <p:spPr bwMode="auto">
          <a:xfrm>
            <a:off x="457200" y="1447800"/>
            <a:ext cx="64325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altLang="en-US" dirty="0" smtClean="0"/>
              <a:t>Click to edit Master title style</a:t>
            </a:r>
          </a:p>
        </p:txBody>
      </p:sp>
      <p:pic>
        <p:nvPicPr>
          <p:cNvPr id="1034" name="Picture 6"/>
          <p:cNvPicPr>
            <a:picLocks noChangeAspect="1"/>
          </p:cNvPicPr>
          <p:nvPr/>
        </p:nvPicPr>
        <p:blipFill>
          <a:blip r:embed="rId9">
            <a:extLst>
              <a:ext uri="{28A0092B-C50C-407E-A947-70E740481C1C}">
                <a14:useLocalDpi xmlns:a14="http://schemas.microsoft.com/office/drawing/2010/main" val="0"/>
              </a:ext>
            </a:extLst>
          </a:blip>
          <a:srcRect l="3841" t="9381" b="40530"/>
          <a:stretch>
            <a:fillRect/>
          </a:stretch>
        </p:blipFill>
        <p:spPr bwMode="auto">
          <a:xfrm>
            <a:off x="0" y="-28575"/>
            <a:ext cx="7105650"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6950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6" r:id="rId4"/>
    <p:sldLayoutId id="2147483667" r:id="rId5"/>
  </p:sldLayoutIdLst>
  <p:hf hdr="0" dt="0"/>
  <p:txStyles>
    <p:titleStyle>
      <a:lvl1pPr algn="l" rtl="0" eaLnBrk="0" fontAlgn="base" hangingPunct="0">
        <a:spcBef>
          <a:spcPct val="0"/>
        </a:spcBef>
        <a:spcAft>
          <a:spcPct val="0"/>
        </a:spcAft>
        <a:defRPr sz="3400">
          <a:solidFill>
            <a:srgbClr val="FFFFFF"/>
          </a:solidFill>
          <a:latin typeface="Calibri" panose="020F0502020204030204" pitchFamily="34" charset="0"/>
          <a:ea typeface="+mj-ea"/>
          <a:cs typeface="+mj-cs"/>
        </a:defRPr>
      </a:lvl1pPr>
      <a:lvl2pPr algn="l" rtl="0" eaLnBrk="0" fontAlgn="base" hangingPunct="0">
        <a:spcBef>
          <a:spcPct val="0"/>
        </a:spcBef>
        <a:spcAft>
          <a:spcPct val="0"/>
        </a:spcAft>
        <a:defRPr sz="3400">
          <a:solidFill>
            <a:srgbClr val="FFFFFF"/>
          </a:solidFill>
          <a:latin typeface="Calibri" pitchFamily="34" charset="0"/>
        </a:defRPr>
      </a:lvl2pPr>
      <a:lvl3pPr algn="l" rtl="0" eaLnBrk="0" fontAlgn="base" hangingPunct="0">
        <a:spcBef>
          <a:spcPct val="0"/>
        </a:spcBef>
        <a:spcAft>
          <a:spcPct val="0"/>
        </a:spcAft>
        <a:defRPr sz="3400">
          <a:solidFill>
            <a:srgbClr val="FFFFFF"/>
          </a:solidFill>
          <a:latin typeface="Calibri" pitchFamily="34" charset="0"/>
        </a:defRPr>
      </a:lvl3pPr>
      <a:lvl4pPr algn="l" rtl="0" eaLnBrk="0" fontAlgn="base" hangingPunct="0">
        <a:spcBef>
          <a:spcPct val="0"/>
        </a:spcBef>
        <a:spcAft>
          <a:spcPct val="0"/>
        </a:spcAft>
        <a:defRPr sz="3400">
          <a:solidFill>
            <a:srgbClr val="FFFFFF"/>
          </a:solidFill>
          <a:latin typeface="Calibri" pitchFamily="34" charset="0"/>
        </a:defRPr>
      </a:lvl4pPr>
      <a:lvl5pPr algn="l" rtl="0" eaLnBrk="0" fontAlgn="base" hangingPunct="0">
        <a:spcBef>
          <a:spcPct val="0"/>
        </a:spcBef>
        <a:spcAft>
          <a:spcPct val="0"/>
        </a:spcAft>
        <a:defRPr sz="3400">
          <a:solidFill>
            <a:srgbClr val="FFFFFF"/>
          </a:solidFill>
          <a:latin typeface="Calibri" pitchFamily="34" charset="0"/>
        </a:defRPr>
      </a:lvl5pPr>
      <a:lvl6pPr marL="457200" algn="l" rtl="0" eaLnBrk="1" fontAlgn="base" hangingPunct="1">
        <a:spcBef>
          <a:spcPct val="0"/>
        </a:spcBef>
        <a:spcAft>
          <a:spcPct val="0"/>
        </a:spcAft>
        <a:defRPr sz="3400">
          <a:solidFill>
            <a:srgbClr val="FFFFFF"/>
          </a:solidFill>
          <a:latin typeface="Arial" charset="0"/>
        </a:defRPr>
      </a:lvl6pPr>
      <a:lvl7pPr marL="914400" algn="l" rtl="0" eaLnBrk="1" fontAlgn="base" hangingPunct="1">
        <a:spcBef>
          <a:spcPct val="0"/>
        </a:spcBef>
        <a:spcAft>
          <a:spcPct val="0"/>
        </a:spcAft>
        <a:defRPr sz="3400">
          <a:solidFill>
            <a:srgbClr val="FFFFFF"/>
          </a:solidFill>
          <a:latin typeface="Arial" charset="0"/>
        </a:defRPr>
      </a:lvl7pPr>
      <a:lvl8pPr marL="1371600" algn="l" rtl="0" eaLnBrk="1" fontAlgn="base" hangingPunct="1">
        <a:spcBef>
          <a:spcPct val="0"/>
        </a:spcBef>
        <a:spcAft>
          <a:spcPct val="0"/>
        </a:spcAft>
        <a:defRPr sz="3400">
          <a:solidFill>
            <a:srgbClr val="FFFFFF"/>
          </a:solidFill>
          <a:latin typeface="Arial" charset="0"/>
        </a:defRPr>
      </a:lvl8pPr>
      <a:lvl9pPr marL="1828800" algn="l" rtl="0" eaLnBrk="1" fontAlgn="base" hangingPunct="1">
        <a:spcBef>
          <a:spcPct val="0"/>
        </a:spcBef>
        <a:spcAft>
          <a:spcPct val="0"/>
        </a:spcAft>
        <a:defRPr sz="3400">
          <a:solidFill>
            <a:srgbClr val="FFFFFF"/>
          </a:solidFill>
          <a:latin typeface="Arial" charset="0"/>
        </a:defRPr>
      </a:lvl9pPr>
    </p:titleStyle>
    <p:bodyStyle>
      <a:lvl1pPr marL="342900" indent="-342900" algn="l" rtl="0" eaLnBrk="0" fontAlgn="base" hangingPunct="0">
        <a:spcBef>
          <a:spcPct val="20000"/>
        </a:spcBef>
        <a:spcAft>
          <a:spcPct val="0"/>
        </a:spcAft>
        <a:buChar char="•"/>
        <a:defRPr sz="2500">
          <a:solidFill>
            <a:srgbClr val="000066"/>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200">
          <a:solidFill>
            <a:srgbClr val="000066"/>
          </a:solidFill>
          <a:latin typeface="Calibri" panose="020F0502020204030204" pitchFamily="34" charset="0"/>
        </a:defRPr>
      </a:lvl2pPr>
      <a:lvl3pPr marL="1143000" indent="-228600" algn="l" rtl="0" eaLnBrk="0" fontAlgn="base" hangingPunct="0">
        <a:spcBef>
          <a:spcPct val="20000"/>
        </a:spcBef>
        <a:spcAft>
          <a:spcPct val="0"/>
        </a:spcAft>
        <a:buChar char="•"/>
        <a:defRPr sz="2200">
          <a:solidFill>
            <a:srgbClr val="000066"/>
          </a:solidFill>
          <a:latin typeface="Calibri" panose="020F0502020204030204" pitchFamily="34" charset="0"/>
        </a:defRPr>
      </a:lvl3pPr>
      <a:lvl4pPr marL="1600200" indent="-228600" algn="l" rtl="0" eaLnBrk="0" fontAlgn="base" hangingPunct="0">
        <a:spcBef>
          <a:spcPct val="20000"/>
        </a:spcBef>
        <a:spcAft>
          <a:spcPct val="0"/>
        </a:spcAft>
        <a:buChar char="–"/>
        <a:defRPr sz="1900">
          <a:solidFill>
            <a:srgbClr val="000066"/>
          </a:solidFill>
          <a:latin typeface="Calibri" panose="020F0502020204030204" pitchFamily="34" charset="0"/>
        </a:defRPr>
      </a:lvl4pPr>
      <a:lvl5pPr marL="2057400" indent="-228600" algn="l" rtl="0" eaLnBrk="0" fontAlgn="base" hangingPunct="0">
        <a:spcBef>
          <a:spcPct val="20000"/>
        </a:spcBef>
        <a:spcAft>
          <a:spcPct val="0"/>
        </a:spcAft>
        <a:buChar char="»"/>
        <a:defRPr sz="1600">
          <a:solidFill>
            <a:srgbClr val="000066"/>
          </a:solidFill>
          <a:latin typeface="Calibri" panose="020F0502020204030204" pitchFamily="34"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5.xml"/><Relationship Id="rId4" Type="http://schemas.openxmlformats.org/officeDocument/2006/relationships/image" Target="../media/image11.wmf"/></Relationships>
</file>

<file path=ppt/slides/_rels/slide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2.wmf"/><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image" Target="../media/image10.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Exploring Special Plan Types</a:t>
            </a:r>
            <a:endParaRPr lang="en-US" dirty="0"/>
          </a:p>
        </p:txBody>
      </p:sp>
      <p:sp>
        <p:nvSpPr>
          <p:cNvPr id="5" name="Subtitle 4"/>
          <p:cNvSpPr>
            <a:spLocks noGrp="1"/>
          </p:cNvSpPr>
          <p:nvPr>
            <p:ph type="subTitle" idx="1"/>
          </p:nvPr>
        </p:nvSpPr>
        <p:spPr/>
        <p:txBody>
          <a:bodyPr/>
          <a:lstStyle/>
          <a:p>
            <a:r>
              <a:rPr lang="en-US" sz="1600" dirty="0" smtClean="0"/>
              <a:t>MaryAnn Geary</a:t>
            </a:r>
          </a:p>
          <a:p>
            <a:r>
              <a:rPr lang="en-US" sz="1600" dirty="0" smtClean="0"/>
              <a:t>Senior VP </a:t>
            </a:r>
            <a:r>
              <a:rPr lang="en-US" sz="1600" dirty="0" smtClean="0"/>
              <a:t>Administration, BPAS</a:t>
            </a:r>
            <a:endParaRPr lang="en-US" sz="1600" dirty="0"/>
          </a:p>
        </p:txBody>
      </p:sp>
    </p:spTree>
    <p:extLst>
      <p:ext uri="{BB962C8B-B14F-4D97-AF65-F5344CB8AC3E}">
        <p14:creationId xmlns:p14="http://schemas.microsoft.com/office/powerpoint/2010/main" val="1227275572"/>
      </p:ext>
    </p:extLst>
  </p:cSld>
  <p:clrMapOvr>
    <a:masterClrMapping/>
  </p:clrMapOvr>
  <mc:AlternateContent xmlns:mc="http://schemas.openxmlformats.org/markup-compatibility/2006" xmlns:p14="http://schemas.microsoft.com/office/powerpoint/2010/main">
    <mc:Choice Requires="p14">
      <p:transition spd="slow" p14:dur="2000" advTm="89877"/>
    </mc:Choice>
    <mc:Fallback xmlns="">
      <p:transition spd="slow" advTm="8987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What is a KSOP?</a:t>
            </a:r>
            <a:endParaRPr lang="en-US" sz="4000" dirty="0"/>
          </a:p>
        </p:txBody>
      </p:sp>
      <p:sp>
        <p:nvSpPr>
          <p:cNvPr id="3" name="Content Placeholder 2"/>
          <p:cNvSpPr>
            <a:spLocks noGrp="1"/>
          </p:cNvSpPr>
          <p:nvPr>
            <p:ph idx="1"/>
          </p:nvPr>
        </p:nvSpPr>
        <p:spPr>
          <a:xfrm>
            <a:off x="304800" y="2743200"/>
            <a:ext cx="6400800" cy="3810000"/>
          </a:xfrm>
        </p:spPr>
        <p:txBody>
          <a:bodyPr/>
          <a:lstStyle/>
          <a:p>
            <a:r>
              <a:rPr lang="en-US" dirty="0" smtClean="0"/>
              <a:t>A KSOP is a term of art for an ESOP that includes a 401(k) feature</a:t>
            </a:r>
          </a:p>
          <a:p>
            <a:r>
              <a:rPr lang="en-US" dirty="0" smtClean="0"/>
              <a:t>KSOPs may be invested in employer stock in elective deferral accounts, matching accounts, employer discretionary accounts or any combination of the three </a:t>
            </a:r>
            <a:endParaRPr lang="en-US" dirty="0"/>
          </a:p>
        </p:txBody>
      </p:sp>
      <p:pic>
        <p:nvPicPr>
          <p:cNvPr id="4" name="Picture 3"/>
          <p:cNvPicPr>
            <a:picLocks/>
          </p:cNvPicPr>
          <p:nvPr/>
        </p:nvPicPr>
        <p:blipFill>
          <a:blip r:embed="rId3" cstate="print">
            <a:extLst>
              <a:ext uri="{28A0092B-C50C-407E-A947-70E740481C1C}">
                <a14:useLocalDpi xmlns:a14="http://schemas.microsoft.com/office/drawing/2010/main" val="0"/>
              </a:ext>
            </a:extLst>
          </a:blip>
          <a:stretch>
            <a:fillRect/>
          </a:stretch>
        </p:blipFill>
        <p:spPr>
          <a:xfrm rot="340725">
            <a:off x="6593850" y="2699074"/>
            <a:ext cx="2361033" cy="3479800"/>
          </a:xfrm>
          <a:prstGeom prst="rect">
            <a:avLst/>
          </a:prstGeom>
        </p:spPr>
      </p:pic>
    </p:spTree>
    <p:extLst>
      <p:ext uri="{BB962C8B-B14F-4D97-AF65-F5344CB8AC3E}">
        <p14:creationId xmlns:p14="http://schemas.microsoft.com/office/powerpoint/2010/main" val="2506681808"/>
      </p:ext>
    </p:extLst>
  </p:cSld>
  <p:clrMapOvr>
    <a:masterClrMapping/>
  </p:clrMapOvr>
  <mc:AlternateContent xmlns:mc="http://schemas.openxmlformats.org/markup-compatibility/2006" xmlns:p14="http://schemas.microsoft.com/office/powerpoint/2010/main">
    <mc:Choice Requires="p14">
      <p:transition spd="slow" p14:dur="2000" advTm="22934"/>
    </mc:Choice>
    <mc:Fallback xmlns="">
      <p:transition spd="slow" advTm="22934"/>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Advantages of a KSOP</a:t>
            </a:r>
            <a:endParaRPr lang="en-US" sz="4000" dirty="0"/>
          </a:p>
        </p:txBody>
      </p:sp>
      <p:sp>
        <p:nvSpPr>
          <p:cNvPr id="3" name="Content Placeholder 2"/>
          <p:cNvSpPr>
            <a:spLocks noGrp="1"/>
          </p:cNvSpPr>
          <p:nvPr>
            <p:ph idx="1"/>
          </p:nvPr>
        </p:nvSpPr>
        <p:spPr/>
        <p:txBody>
          <a:bodyPr>
            <a:normAutofit/>
          </a:bodyPr>
          <a:lstStyle/>
          <a:p>
            <a:r>
              <a:rPr lang="en-US" sz="2400" dirty="0" smtClean="0"/>
              <a:t>A private company wants to make matching contributions in employer stock under an ESOP and not be subject to a duty to diversify plan assets</a:t>
            </a:r>
          </a:p>
          <a:p>
            <a:r>
              <a:rPr lang="en-US" sz="2400" dirty="0" smtClean="0"/>
              <a:t>The employer wishes to use matching contributions to repay a securities acquisition Loan. </a:t>
            </a:r>
          </a:p>
          <a:p>
            <a:r>
              <a:rPr lang="en-US" sz="2400" dirty="0" smtClean="0"/>
              <a:t>The ESOP would otherwise be a frozen or terminating plan, due to ceasing contributions; and the employer wishes to add the 401(k) component so that the plan is active and avoid accelerated vesting</a:t>
            </a:r>
          </a:p>
        </p:txBody>
      </p:sp>
    </p:spTree>
    <p:extLst>
      <p:ext uri="{BB962C8B-B14F-4D97-AF65-F5344CB8AC3E}">
        <p14:creationId xmlns:p14="http://schemas.microsoft.com/office/powerpoint/2010/main" val="2961180979"/>
      </p:ext>
    </p:extLst>
  </p:cSld>
  <p:clrMapOvr>
    <a:masterClrMapping/>
  </p:clrMapOvr>
  <mc:AlternateContent xmlns:mc="http://schemas.openxmlformats.org/markup-compatibility/2006" xmlns:p14="http://schemas.microsoft.com/office/powerpoint/2010/main">
    <mc:Choice Requires="p14">
      <p:transition spd="slow" p14:dur="2000" advTm="4903"/>
    </mc:Choice>
    <mc:Fallback xmlns="">
      <p:transition spd="slow" advTm="4903"/>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Advantages of a KSOP</a:t>
            </a:r>
            <a:endParaRPr lang="en-US" sz="4000" dirty="0"/>
          </a:p>
        </p:txBody>
      </p:sp>
      <p:sp>
        <p:nvSpPr>
          <p:cNvPr id="3" name="Content Placeholder 2"/>
          <p:cNvSpPr>
            <a:spLocks noGrp="1"/>
          </p:cNvSpPr>
          <p:nvPr>
            <p:ph idx="1"/>
          </p:nvPr>
        </p:nvSpPr>
        <p:spPr>
          <a:xfrm>
            <a:off x="304800" y="2743200"/>
            <a:ext cx="8305800" cy="3962400"/>
          </a:xfrm>
        </p:spPr>
        <p:txBody>
          <a:bodyPr>
            <a:normAutofit/>
          </a:bodyPr>
          <a:lstStyle/>
          <a:p>
            <a:r>
              <a:rPr lang="en-US" sz="2400" dirty="0" smtClean="0"/>
              <a:t>The employer wishes to avoid two separate audits, assuming the employer has more than 100 participants</a:t>
            </a:r>
          </a:p>
          <a:p>
            <a:r>
              <a:rPr lang="en-US" sz="2400" dirty="0" smtClean="0"/>
              <a:t>The employer wishes to avoid having multiple SPDs, participant statements and 5500 filings</a:t>
            </a:r>
          </a:p>
          <a:p>
            <a:r>
              <a:rPr lang="en-US" sz="2400" dirty="0" smtClean="0"/>
              <a:t>The employer is publicly traded and employer stock is readily valued, purchased and sold, it can be administered in a daily valuation environment</a:t>
            </a:r>
          </a:p>
          <a:p>
            <a:pPr lvl="1"/>
            <a:r>
              <a:rPr lang="en-US" dirty="0" smtClean="0"/>
              <a:t>BPAS administers company stock in a daily valuation environment even if it is thinly traded</a:t>
            </a:r>
            <a:endParaRPr lang="en-US" dirty="0"/>
          </a:p>
        </p:txBody>
      </p:sp>
    </p:spTree>
    <p:extLst>
      <p:ext uri="{BB962C8B-B14F-4D97-AF65-F5344CB8AC3E}">
        <p14:creationId xmlns:p14="http://schemas.microsoft.com/office/powerpoint/2010/main" val="1681942858"/>
      </p:ext>
    </p:extLst>
  </p:cSld>
  <p:clrMapOvr>
    <a:masterClrMapping/>
  </p:clrMapOvr>
  <mc:AlternateContent xmlns:mc="http://schemas.openxmlformats.org/markup-compatibility/2006" xmlns:p14="http://schemas.microsoft.com/office/powerpoint/2010/main">
    <mc:Choice Requires="p14">
      <p:transition spd="slow" p14:dur="2000" advTm="4903"/>
    </mc:Choice>
    <mc:Fallback xmlns="">
      <p:transition spd="slow" advTm="4903"/>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Disadvantages of a KSOP</a:t>
            </a:r>
            <a:endParaRPr lang="en-US" sz="4000" dirty="0"/>
          </a:p>
        </p:txBody>
      </p:sp>
      <p:sp>
        <p:nvSpPr>
          <p:cNvPr id="3" name="Content Placeholder 2"/>
          <p:cNvSpPr>
            <a:spLocks noGrp="1"/>
          </p:cNvSpPr>
          <p:nvPr>
            <p:ph idx="1"/>
          </p:nvPr>
        </p:nvSpPr>
        <p:spPr/>
        <p:txBody>
          <a:bodyPr>
            <a:normAutofit/>
          </a:bodyPr>
          <a:lstStyle/>
          <a:p>
            <a:r>
              <a:rPr lang="en-US" sz="2400" dirty="0" smtClean="0"/>
              <a:t>Combining an ESOP with a 401(k) plan will eliminate the possibility of using a prototype or volume submitter document for the 401(k) plan</a:t>
            </a:r>
          </a:p>
          <a:p>
            <a:r>
              <a:rPr lang="en-US" sz="2400" dirty="0" smtClean="0"/>
              <a:t>Combining the plans does not give the employer any advantage regarding coverage or nondiscrimination testing.</a:t>
            </a:r>
          </a:p>
          <a:p>
            <a:r>
              <a:rPr lang="en-US" sz="2400" dirty="0" smtClean="0"/>
              <a:t>Administration of a non-publicly traded ESOP will usually take longer than a 401(k), thereby slowing down the process for the 401(k) plan</a:t>
            </a:r>
          </a:p>
        </p:txBody>
      </p:sp>
    </p:spTree>
    <p:extLst>
      <p:ext uri="{BB962C8B-B14F-4D97-AF65-F5344CB8AC3E}">
        <p14:creationId xmlns:p14="http://schemas.microsoft.com/office/powerpoint/2010/main" val="3847383691"/>
      </p:ext>
    </p:extLst>
  </p:cSld>
  <p:clrMapOvr>
    <a:masterClrMapping/>
  </p:clrMapOvr>
  <mc:AlternateContent xmlns:mc="http://schemas.openxmlformats.org/markup-compatibility/2006" xmlns:p14="http://schemas.microsoft.com/office/powerpoint/2010/main">
    <mc:Choice Requires="p14">
      <p:transition spd="slow" p14:dur="2000" advTm="23495"/>
    </mc:Choice>
    <mc:Fallback xmlns="">
      <p:transition spd="slow" advTm="23495"/>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Disadvantages of a KSOP</a:t>
            </a:r>
            <a:endParaRPr lang="en-US" sz="4000" dirty="0"/>
          </a:p>
        </p:txBody>
      </p:sp>
      <p:sp>
        <p:nvSpPr>
          <p:cNvPr id="3" name="Content Placeholder 2"/>
          <p:cNvSpPr>
            <a:spLocks noGrp="1"/>
          </p:cNvSpPr>
          <p:nvPr>
            <p:ph idx="1"/>
          </p:nvPr>
        </p:nvSpPr>
        <p:spPr/>
        <p:txBody>
          <a:bodyPr>
            <a:noAutofit/>
          </a:bodyPr>
          <a:lstStyle/>
          <a:p>
            <a:r>
              <a:rPr lang="en-US" sz="2400" dirty="0" smtClean="0"/>
              <a:t>Drafting the SPD for  KSOP in a non-publicly-traded company is complex and confusing due to the potentially different distribution and fiduciary rules applicable to each plan</a:t>
            </a:r>
          </a:p>
          <a:p>
            <a:r>
              <a:rPr lang="en-US" sz="2400" dirty="0" smtClean="0"/>
              <a:t>A 401(k) plan and an ESOP may require two different fiduciary standards for investment of plan assets </a:t>
            </a:r>
          </a:p>
          <a:p>
            <a:r>
              <a:rPr lang="en-US" sz="2400" dirty="0" smtClean="0"/>
              <a:t>Matching contributions can be accomplished in a separate ESOP, even when funded with shares released from an ESOP loan suspense account, as long as the plan clearly states that plan to which the matching contribution will be deposited</a:t>
            </a:r>
            <a:endParaRPr lang="en-US" sz="2400" dirty="0"/>
          </a:p>
        </p:txBody>
      </p:sp>
    </p:spTree>
    <p:extLst>
      <p:ext uri="{BB962C8B-B14F-4D97-AF65-F5344CB8AC3E}">
        <p14:creationId xmlns:p14="http://schemas.microsoft.com/office/powerpoint/2010/main" val="1704932015"/>
      </p:ext>
    </p:extLst>
  </p:cSld>
  <p:clrMapOvr>
    <a:masterClrMapping/>
  </p:clrMapOvr>
  <mc:AlternateContent xmlns:mc="http://schemas.openxmlformats.org/markup-compatibility/2006" xmlns:p14="http://schemas.microsoft.com/office/powerpoint/2010/main">
    <mc:Choice Requires="p14">
      <p:transition spd="slow" p14:dur="2000" advTm="23495"/>
    </mc:Choice>
    <mc:Fallback xmlns="">
      <p:transition spd="slow" advTm="23495"/>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848600" cy="1219200"/>
          </a:xfrm>
        </p:spPr>
        <p:txBody>
          <a:bodyPr/>
          <a:lstStyle/>
          <a:p>
            <a:r>
              <a:rPr lang="en-US" sz="4000" dirty="0" smtClean="0"/>
              <a:t>What is a Multiple Employer Plan?</a:t>
            </a:r>
            <a:endParaRPr lang="en-US" sz="4000" dirty="0"/>
          </a:p>
        </p:txBody>
      </p:sp>
      <p:sp>
        <p:nvSpPr>
          <p:cNvPr id="3" name="Content Placeholder 2"/>
          <p:cNvSpPr>
            <a:spLocks noGrp="1"/>
          </p:cNvSpPr>
          <p:nvPr>
            <p:ph idx="1"/>
          </p:nvPr>
        </p:nvSpPr>
        <p:spPr>
          <a:xfrm>
            <a:off x="304800" y="2743200"/>
            <a:ext cx="6400800" cy="3810000"/>
          </a:xfrm>
        </p:spPr>
        <p:txBody>
          <a:bodyPr/>
          <a:lstStyle/>
          <a:p>
            <a:r>
              <a:rPr lang="en-US" dirty="0" smtClean="0"/>
              <a:t>A Multiple Employer Plan (MEP) is a plan sponsored by two or more employers where at least two of the sponsoring employers are </a:t>
            </a:r>
            <a:r>
              <a:rPr lang="en-US" b="1" dirty="0" smtClean="0"/>
              <a:t>not members of the same controlled group </a:t>
            </a:r>
            <a:r>
              <a:rPr lang="en-US" dirty="0" smtClean="0"/>
              <a:t>or affiliated service group</a:t>
            </a:r>
          </a:p>
          <a:p>
            <a:pPr marL="0" indent="0">
              <a:buNone/>
            </a:pPr>
            <a:endParaRPr lang="en-US" dirty="0"/>
          </a:p>
        </p:txBody>
      </p:sp>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rot="258438">
            <a:off x="6705600" y="3048000"/>
            <a:ext cx="1808756" cy="4546600"/>
          </a:xfrm>
          <a:prstGeom prst="rect">
            <a:avLst/>
          </a:prstGeom>
        </p:spPr>
      </p:pic>
    </p:spTree>
    <p:extLst>
      <p:ext uri="{BB962C8B-B14F-4D97-AF65-F5344CB8AC3E}">
        <p14:creationId xmlns:p14="http://schemas.microsoft.com/office/powerpoint/2010/main" val="3671007115"/>
      </p:ext>
    </p:extLst>
  </p:cSld>
  <p:clrMapOvr>
    <a:masterClrMapping/>
  </p:clrMapOvr>
  <mc:AlternateContent xmlns:mc="http://schemas.openxmlformats.org/markup-compatibility/2006" xmlns:p14="http://schemas.microsoft.com/office/powerpoint/2010/main">
    <mc:Choice Requires="p14">
      <p:transition spd="slow" p14:dur="2000" advTm="163214"/>
    </mc:Choice>
    <mc:Fallback xmlns="">
      <p:transition spd="slow" advTm="163214"/>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Reasons for Adopting an MEP</a:t>
            </a:r>
            <a:endParaRPr lang="en-US" sz="4000" dirty="0"/>
          </a:p>
        </p:txBody>
      </p:sp>
      <p:sp>
        <p:nvSpPr>
          <p:cNvPr id="3" name="Content Placeholder 2"/>
          <p:cNvSpPr>
            <a:spLocks noGrp="1"/>
          </p:cNvSpPr>
          <p:nvPr>
            <p:ph idx="1"/>
          </p:nvPr>
        </p:nvSpPr>
        <p:spPr/>
        <p:txBody>
          <a:bodyPr>
            <a:normAutofit/>
          </a:bodyPr>
          <a:lstStyle/>
          <a:p>
            <a:r>
              <a:rPr lang="en-US" sz="2400" dirty="0" smtClean="0"/>
              <a:t>A business relationship or common ownership may exist even though it may not be sufficient to qualify as a CCG</a:t>
            </a:r>
          </a:p>
          <a:p>
            <a:r>
              <a:rPr lang="en-US" sz="2400" dirty="0" smtClean="0"/>
              <a:t>Employers from an organization or common industry may have employees who shift from one participating employer to another</a:t>
            </a:r>
          </a:p>
          <a:p>
            <a:r>
              <a:rPr lang="en-US" sz="2400" dirty="0" smtClean="0"/>
              <a:t>A leasing organization that needs to avoid violating the exclusive benefit rule</a:t>
            </a:r>
            <a:endParaRPr lang="en-US" sz="2400" dirty="0"/>
          </a:p>
        </p:txBody>
      </p:sp>
    </p:spTree>
    <p:extLst>
      <p:ext uri="{BB962C8B-B14F-4D97-AF65-F5344CB8AC3E}">
        <p14:creationId xmlns:p14="http://schemas.microsoft.com/office/powerpoint/2010/main" val="972560100"/>
      </p:ext>
    </p:extLst>
  </p:cSld>
  <p:clrMapOvr>
    <a:masterClrMapping/>
  </p:clrMapOvr>
  <mc:AlternateContent xmlns:mc="http://schemas.openxmlformats.org/markup-compatibility/2006" xmlns:p14="http://schemas.microsoft.com/office/powerpoint/2010/main">
    <mc:Choice Requires="p14">
      <p:transition spd="slow" p14:dur="2000" advTm="121119"/>
    </mc:Choice>
    <mc:Fallback xmlns="">
      <p:transition spd="slow" advTm="121119"/>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Related Employers</a:t>
            </a:r>
            <a:endParaRPr lang="en-US" sz="4000" dirty="0"/>
          </a:p>
        </p:txBody>
      </p:sp>
      <p:sp>
        <p:nvSpPr>
          <p:cNvPr id="3" name="Content Placeholder 2"/>
          <p:cNvSpPr>
            <a:spLocks noGrp="1"/>
          </p:cNvSpPr>
          <p:nvPr>
            <p:ph idx="1"/>
          </p:nvPr>
        </p:nvSpPr>
        <p:spPr/>
        <p:txBody>
          <a:bodyPr/>
          <a:lstStyle/>
          <a:p>
            <a:r>
              <a:rPr lang="en-US" sz="2400" dirty="0" smtClean="0"/>
              <a:t>Usually occurs in small plans where two or more businesses have common ownership but not at a level to qualify as a controlled group</a:t>
            </a:r>
          </a:p>
          <a:p>
            <a:pPr lvl="1"/>
            <a:r>
              <a:rPr lang="en-US" dirty="0" smtClean="0"/>
              <a:t>Often an association of businesses</a:t>
            </a:r>
          </a:p>
          <a:p>
            <a:r>
              <a:rPr lang="en-US" sz="2400" dirty="0" smtClean="0"/>
              <a:t>Establishing an MEP may help to control costs by reducing administrative expenses </a:t>
            </a:r>
            <a:endParaRPr lang="en-US" sz="2400" dirty="0"/>
          </a:p>
        </p:txBody>
      </p:sp>
    </p:spTree>
    <p:extLst>
      <p:ext uri="{BB962C8B-B14F-4D97-AF65-F5344CB8AC3E}">
        <p14:creationId xmlns:p14="http://schemas.microsoft.com/office/powerpoint/2010/main" val="1754931353"/>
      </p:ext>
    </p:extLst>
  </p:cSld>
  <p:clrMapOvr>
    <a:masterClrMapping/>
  </p:clrMapOvr>
  <mc:AlternateContent xmlns:mc="http://schemas.openxmlformats.org/markup-compatibility/2006" xmlns:p14="http://schemas.microsoft.com/office/powerpoint/2010/main">
    <mc:Choice Requires="p14">
      <p:transition spd="slow" p14:dur="2000" advTm="19358"/>
    </mc:Choice>
    <mc:Fallback xmlns="">
      <p:transition spd="slow" advTm="19358"/>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000" dirty="0" smtClean="0"/>
              <a:t>Disadvantages</a:t>
            </a:r>
            <a:endParaRPr lang="en-US" sz="4000" dirty="0"/>
          </a:p>
        </p:txBody>
      </p:sp>
      <p:sp>
        <p:nvSpPr>
          <p:cNvPr id="8" name="Content Placeholder 7"/>
          <p:cNvSpPr>
            <a:spLocks noGrp="1"/>
          </p:cNvSpPr>
          <p:nvPr>
            <p:ph idx="1"/>
          </p:nvPr>
        </p:nvSpPr>
        <p:spPr/>
        <p:txBody>
          <a:bodyPr/>
          <a:lstStyle/>
          <a:p>
            <a:r>
              <a:rPr lang="en-US" sz="2400" dirty="0" smtClean="0"/>
              <a:t>The primary disadvantage to a MEP is that a failure of one portion of the plan can result in the disqualification of the plan as a whole</a:t>
            </a:r>
          </a:p>
          <a:p>
            <a:r>
              <a:rPr lang="en-US" sz="2400" dirty="0" smtClean="0"/>
              <a:t>DOL opinions indicate that it is scrutinizing MEPS to ensure that the employers constitute a bona fide group of employers</a:t>
            </a:r>
          </a:p>
          <a:p>
            <a:pPr lvl="1"/>
            <a:r>
              <a:rPr lang="en-US" dirty="0" smtClean="0"/>
              <a:t>If not, the DOL regards the plan as many individual plans rather than a single plan</a:t>
            </a:r>
            <a:endParaRPr lang="en-US" dirty="0"/>
          </a:p>
        </p:txBody>
      </p:sp>
    </p:spTree>
    <p:extLst>
      <p:ext uri="{BB962C8B-B14F-4D97-AF65-F5344CB8AC3E}">
        <p14:creationId xmlns:p14="http://schemas.microsoft.com/office/powerpoint/2010/main" val="545103984"/>
      </p:ext>
    </p:extLst>
  </p:cSld>
  <p:clrMapOvr>
    <a:masterClrMapping/>
  </p:clrMapOvr>
  <mc:AlternateContent xmlns:mc="http://schemas.openxmlformats.org/markup-compatibility/2006" xmlns:p14="http://schemas.microsoft.com/office/powerpoint/2010/main">
    <mc:Choice Requires="p14">
      <p:transition spd="slow" p14:dur="2000" advTm="69829"/>
    </mc:Choice>
    <mc:Fallback xmlns="">
      <p:transition spd="slow" advTm="69829"/>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382000" cy="1219200"/>
          </a:xfrm>
        </p:spPr>
        <p:txBody>
          <a:bodyPr>
            <a:noAutofit/>
          </a:bodyPr>
          <a:lstStyle/>
          <a:p>
            <a:r>
              <a:rPr lang="en-US" sz="4000" dirty="0" smtClean="0"/>
              <a:t>Treatment of Plan Provisions for MEPs</a:t>
            </a:r>
            <a:endParaRPr lang="en-US" sz="4000" dirty="0"/>
          </a:p>
        </p:txBody>
      </p:sp>
      <p:sp>
        <p:nvSpPr>
          <p:cNvPr id="3" name="Content Placeholder 2"/>
          <p:cNvSpPr>
            <a:spLocks noGrp="1"/>
          </p:cNvSpPr>
          <p:nvPr>
            <p:ph sz="half" idx="1"/>
          </p:nvPr>
        </p:nvSpPr>
        <p:spPr>
          <a:xfrm>
            <a:off x="304800" y="2819400"/>
            <a:ext cx="4038600" cy="3581400"/>
          </a:xfrm>
          <a:solidFill>
            <a:schemeClr val="bg1"/>
          </a:solidFill>
          <a:effectLst>
            <a:outerShdw blurRad="50800" dist="38100" dir="2700000" algn="tl" rotWithShape="0">
              <a:prstClr val="black">
                <a:alpha val="40000"/>
              </a:prstClr>
            </a:outerShdw>
          </a:effectLst>
        </p:spPr>
        <p:txBody>
          <a:bodyPr>
            <a:normAutofit/>
          </a:bodyPr>
          <a:lstStyle/>
          <a:p>
            <a:r>
              <a:rPr lang="en-US" sz="2400" dirty="0" smtClean="0"/>
              <a:t>Single employer for:</a:t>
            </a:r>
          </a:p>
          <a:p>
            <a:pPr lvl="1"/>
            <a:r>
              <a:rPr lang="en-US" dirty="0" smtClean="0"/>
              <a:t>Eligibility </a:t>
            </a:r>
          </a:p>
          <a:p>
            <a:pPr lvl="1"/>
            <a:r>
              <a:rPr lang="en-US" dirty="0" smtClean="0"/>
              <a:t>Exclusive benefit rules</a:t>
            </a:r>
          </a:p>
          <a:p>
            <a:pPr lvl="1"/>
            <a:r>
              <a:rPr lang="en-US" dirty="0" smtClean="0"/>
              <a:t>Vesting</a:t>
            </a:r>
          </a:p>
          <a:p>
            <a:pPr lvl="1"/>
            <a:r>
              <a:rPr lang="en-US" dirty="0" smtClean="0"/>
              <a:t>Accrual</a:t>
            </a:r>
          </a:p>
          <a:p>
            <a:pPr lvl="1"/>
            <a:r>
              <a:rPr lang="en-US" dirty="0" smtClean="0"/>
              <a:t>Contribution and benefit limitations</a:t>
            </a:r>
          </a:p>
          <a:p>
            <a:pPr lvl="1"/>
            <a:r>
              <a:rPr lang="en-US" dirty="0" smtClean="0"/>
              <a:t>Form 5500</a:t>
            </a:r>
          </a:p>
          <a:p>
            <a:pPr lvl="1"/>
            <a:endParaRPr lang="en-US" dirty="0"/>
          </a:p>
        </p:txBody>
      </p:sp>
      <p:sp>
        <p:nvSpPr>
          <p:cNvPr id="4" name="Content Placeholder 3"/>
          <p:cNvSpPr>
            <a:spLocks noGrp="1"/>
          </p:cNvSpPr>
          <p:nvPr>
            <p:ph sz="half" idx="2"/>
          </p:nvPr>
        </p:nvSpPr>
        <p:spPr>
          <a:xfrm>
            <a:off x="4724400" y="2819400"/>
            <a:ext cx="4038600" cy="3581400"/>
          </a:xfrm>
          <a:solidFill>
            <a:schemeClr val="bg1"/>
          </a:solidFill>
          <a:effectLst>
            <a:outerShdw blurRad="50800" dist="38100" dir="2700000" algn="tl" rotWithShape="0">
              <a:prstClr val="black">
                <a:alpha val="40000"/>
              </a:prstClr>
            </a:outerShdw>
          </a:effectLst>
        </p:spPr>
        <p:txBody>
          <a:bodyPr>
            <a:normAutofit/>
          </a:bodyPr>
          <a:lstStyle/>
          <a:p>
            <a:r>
              <a:rPr lang="en-US" sz="2400" dirty="0" smtClean="0">
                <a:solidFill>
                  <a:srgbClr val="002060"/>
                </a:solidFill>
              </a:rPr>
              <a:t>Separate plan for:</a:t>
            </a:r>
          </a:p>
          <a:p>
            <a:pPr lvl="1"/>
            <a:r>
              <a:rPr lang="en-US" dirty="0" smtClean="0">
                <a:solidFill>
                  <a:srgbClr val="002060"/>
                </a:solidFill>
              </a:rPr>
              <a:t>Coverage rules under 410(b)</a:t>
            </a:r>
          </a:p>
          <a:p>
            <a:pPr lvl="1"/>
            <a:r>
              <a:rPr lang="en-US" dirty="0" smtClean="0">
                <a:solidFill>
                  <a:srgbClr val="002060"/>
                </a:solidFill>
              </a:rPr>
              <a:t>Top heavy</a:t>
            </a:r>
          </a:p>
          <a:p>
            <a:pPr lvl="1"/>
            <a:r>
              <a:rPr lang="en-US" dirty="0" smtClean="0">
                <a:solidFill>
                  <a:srgbClr val="002060"/>
                </a:solidFill>
              </a:rPr>
              <a:t>Funding for pensions plans</a:t>
            </a:r>
          </a:p>
          <a:p>
            <a:pPr lvl="1"/>
            <a:r>
              <a:rPr lang="en-US" dirty="0" smtClean="0">
                <a:solidFill>
                  <a:srgbClr val="002060"/>
                </a:solidFill>
              </a:rPr>
              <a:t>Deduction Limits</a:t>
            </a:r>
          </a:p>
          <a:p>
            <a:pPr lvl="1"/>
            <a:endParaRPr lang="en-US" dirty="0">
              <a:solidFill>
                <a:schemeClr val="bg1"/>
              </a:solidFill>
            </a:endParaRPr>
          </a:p>
        </p:txBody>
      </p:sp>
    </p:spTree>
    <p:extLst>
      <p:ext uri="{BB962C8B-B14F-4D97-AF65-F5344CB8AC3E}">
        <p14:creationId xmlns:p14="http://schemas.microsoft.com/office/powerpoint/2010/main" val="54493367"/>
      </p:ext>
    </p:extLst>
  </p:cSld>
  <p:clrMapOvr>
    <a:masterClrMapping/>
  </p:clrMapOvr>
  <mc:AlternateContent xmlns:mc="http://schemas.openxmlformats.org/markup-compatibility/2006" xmlns:p14="http://schemas.microsoft.com/office/powerpoint/2010/main">
    <mc:Choice Requires="p14">
      <p:transition spd="slow" p14:dur="2000" advTm="97588"/>
    </mc:Choice>
    <mc:Fallback xmlns="">
      <p:transition spd="slow" advTm="97588"/>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ESOP?</a:t>
            </a:r>
            <a:endParaRPr lang="en-US" dirty="0"/>
          </a:p>
        </p:txBody>
      </p:sp>
      <p:sp>
        <p:nvSpPr>
          <p:cNvPr id="3" name="Content Placeholder 2"/>
          <p:cNvSpPr>
            <a:spLocks noGrp="1"/>
          </p:cNvSpPr>
          <p:nvPr>
            <p:ph idx="1"/>
          </p:nvPr>
        </p:nvSpPr>
        <p:spPr>
          <a:xfrm>
            <a:off x="3505200" y="3052076"/>
            <a:ext cx="5029200" cy="2662924"/>
          </a:xfrm>
        </p:spPr>
        <p:txBody>
          <a:bodyPr/>
          <a:lstStyle/>
          <a:p>
            <a:r>
              <a:rPr lang="en-US" dirty="0" smtClean="0"/>
              <a:t>An Employee Stock Ownership Plan (ESOP) is a qualified defined contribution retirement plan that is designed to invest primarily in employer securities</a:t>
            </a:r>
            <a:endParaRPr lang="en-US" dirty="0"/>
          </a:p>
        </p:txBody>
      </p:sp>
      <p:pic>
        <p:nvPicPr>
          <p:cNvPr id="5" name="Picture 4"/>
          <p:cNvPicPr>
            <a:picLocks/>
          </p:cNvPicPr>
          <p:nvPr/>
        </p:nvPicPr>
        <p:blipFill>
          <a:blip r:embed="rId3">
            <a:extLst>
              <a:ext uri="{28A0092B-C50C-407E-A947-70E740481C1C}">
                <a14:useLocalDpi xmlns:a14="http://schemas.microsoft.com/office/drawing/2010/main" val="0"/>
              </a:ext>
            </a:extLst>
          </a:blip>
          <a:stretch>
            <a:fillRect/>
          </a:stretch>
        </p:blipFill>
        <p:spPr>
          <a:xfrm>
            <a:off x="42270" y="3048000"/>
            <a:ext cx="3683000" cy="3208552"/>
          </a:xfrm>
          <a:prstGeom prst="rect">
            <a:avLst/>
          </a:prstGeom>
        </p:spPr>
      </p:pic>
    </p:spTree>
    <p:extLst>
      <p:ext uri="{BB962C8B-B14F-4D97-AF65-F5344CB8AC3E}">
        <p14:creationId xmlns:p14="http://schemas.microsoft.com/office/powerpoint/2010/main" val="2871545117"/>
      </p:ext>
    </p:extLst>
  </p:cSld>
  <p:clrMapOvr>
    <a:masterClrMapping/>
  </p:clrMapOvr>
  <mc:AlternateContent xmlns:mc="http://schemas.openxmlformats.org/markup-compatibility/2006" xmlns:p14="http://schemas.microsoft.com/office/powerpoint/2010/main">
    <mc:Choice Requires="p14">
      <p:transition spd="slow" p14:dur="2000" advTm="79167"/>
    </mc:Choice>
    <mc:Fallback xmlns="">
      <p:transition spd="slow" advTm="79167"/>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077200" cy="1219200"/>
          </a:xfrm>
        </p:spPr>
        <p:txBody>
          <a:bodyPr>
            <a:noAutofit/>
          </a:bodyPr>
          <a:lstStyle/>
          <a:p>
            <a:r>
              <a:rPr lang="en-US" sz="4000" dirty="0" smtClean="0"/>
              <a:t>What is a Multiple Employer Trust?</a:t>
            </a:r>
            <a:endParaRPr lang="en-US" sz="4000" dirty="0"/>
          </a:p>
        </p:txBody>
      </p:sp>
      <p:sp>
        <p:nvSpPr>
          <p:cNvPr id="3" name="Content Placeholder 2"/>
          <p:cNvSpPr>
            <a:spLocks noGrp="1"/>
          </p:cNvSpPr>
          <p:nvPr>
            <p:ph idx="1"/>
          </p:nvPr>
        </p:nvSpPr>
        <p:spPr/>
        <p:txBody>
          <a:bodyPr/>
          <a:lstStyle/>
          <a:p>
            <a:r>
              <a:rPr lang="en-US" sz="2400" dirty="0" smtClean="0"/>
              <a:t>A Multiple Employer Trust (MET) is a vehicle in which the assets of qualified plans maintained by related or unrelated employers are pooled for investment purposes.  It is organized in the form of a trust and a bank or trust company serves as the custodian.  The investment manager determines the objectives of the trust and directs the trustee as to its investment</a:t>
            </a:r>
            <a:endParaRPr lang="en-US" sz="2400" dirty="0"/>
          </a:p>
        </p:txBody>
      </p:sp>
    </p:spTree>
    <p:extLst>
      <p:ext uri="{BB962C8B-B14F-4D97-AF65-F5344CB8AC3E}">
        <p14:creationId xmlns:p14="http://schemas.microsoft.com/office/powerpoint/2010/main" val="3374417845"/>
      </p:ext>
    </p:extLst>
  </p:cSld>
  <p:clrMapOvr>
    <a:masterClrMapping/>
  </p:clrMapOvr>
  <mc:AlternateContent xmlns:mc="http://schemas.openxmlformats.org/markup-compatibility/2006" xmlns:p14="http://schemas.microsoft.com/office/powerpoint/2010/main">
    <mc:Choice Requires="p14">
      <p:transition spd="slow" p14:dur="2000" advTm="92126"/>
    </mc:Choice>
    <mc:Fallback xmlns="">
      <p:transition spd="slow" advTm="92126"/>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Advantages of a MET</a:t>
            </a:r>
            <a:endParaRPr lang="en-US" sz="4000" dirty="0"/>
          </a:p>
        </p:txBody>
      </p:sp>
      <p:sp>
        <p:nvSpPr>
          <p:cNvPr id="3" name="Content Placeholder 2"/>
          <p:cNvSpPr>
            <a:spLocks noGrp="1"/>
          </p:cNvSpPr>
          <p:nvPr>
            <p:ph idx="1"/>
          </p:nvPr>
        </p:nvSpPr>
        <p:spPr>
          <a:xfrm>
            <a:off x="304800" y="2743200"/>
            <a:ext cx="8458200" cy="3810000"/>
          </a:xfrm>
        </p:spPr>
        <p:txBody>
          <a:bodyPr>
            <a:normAutofit/>
          </a:bodyPr>
          <a:lstStyle/>
          <a:p>
            <a:r>
              <a:rPr lang="en-US" sz="2400" dirty="0"/>
              <a:t>O</a:t>
            </a:r>
            <a:r>
              <a:rPr lang="en-US" sz="2400" dirty="0" smtClean="0"/>
              <a:t>ffer access to investment managers and opportunities in specialized areas</a:t>
            </a:r>
          </a:p>
          <a:p>
            <a:r>
              <a:rPr lang="en-US" sz="2400" dirty="0" smtClean="0"/>
              <a:t>Cost-effective approach to a separately managed account</a:t>
            </a:r>
          </a:p>
          <a:p>
            <a:pPr lvl="1"/>
            <a:r>
              <a:rPr lang="en-US" sz="2100" dirty="0" smtClean="0"/>
              <a:t>Savings obtained through efficient management of larger asset pools </a:t>
            </a:r>
          </a:p>
          <a:p>
            <a:pPr lvl="1"/>
            <a:r>
              <a:rPr lang="en-US" sz="2100" dirty="0" smtClean="0"/>
              <a:t>Reduction in transaction and administrative costs</a:t>
            </a:r>
          </a:p>
          <a:p>
            <a:r>
              <a:rPr lang="en-US" sz="2400" dirty="0" smtClean="0"/>
              <a:t>Participating plans are afforded simplified reporting of investment value in the MET on a single line on Form 5500</a:t>
            </a:r>
            <a:endParaRPr lang="en-US" sz="2400" dirty="0"/>
          </a:p>
        </p:txBody>
      </p:sp>
    </p:spTree>
    <p:extLst>
      <p:ext uri="{BB962C8B-B14F-4D97-AF65-F5344CB8AC3E}">
        <p14:creationId xmlns:p14="http://schemas.microsoft.com/office/powerpoint/2010/main" val="2493345801"/>
      </p:ext>
    </p:extLst>
  </p:cSld>
  <p:clrMapOvr>
    <a:masterClrMapping/>
  </p:clrMapOvr>
  <mc:AlternateContent xmlns:mc="http://schemas.openxmlformats.org/markup-compatibility/2006" xmlns:p14="http://schemas.microsoft.com/office/powerpoint/2010/main">
    <mc:Choice Requires="p14">
      <p:transition spd="slow" p14:dur="2000" advTm="39135"/>
    </mc:Choice>
    <mc:Fallback xmlns="">
      <p:transition spd="slow" advTm="39135"/>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Disadvantages of a MET</a:t>
            </a:r>
            <a:endParaRPr lang="en-US" sz="4000" dirty="0"/>
          </a:p>
        </p:txBody>
      </p:sp>
      <p:sp>
        <p:nvSpPr>
          <p:cNvPr id="3" name="Content Placeholder 2"/>
          <p:cNvSpPr>
            <a:spLocks noGrp="1"/>
          </p:cNvSpPr>
          <p:nvPr>
            <p:ph idx="1"/>
          </p:nvPr>
        </p:nvSpPr>
        <p:spPr>
          <a:xfrm>
            <a:off x="304800" y="2743200"/>
            <a:ext cx="5384226" cy="3810000"/>
          </a:xfrm>
        </p:spPr>
        <p:txBody>
          <a:bodyPr/>
          <a:lstStyle/>
          <a:p>
            <a:r>
              <a:rPr lang="en-US" dirty="0"/>
              <a:t>P</a:t>
            </a:r>
            <a:r>
              <a:rPr lang="en-US" dirty="0" smtClean="0"/>
              <a:t>lan fiduciary investing in MET retains fiduciary responsibility for that decision</a:t>
            </a:r>
          </a:p>
          <a:p>
            <a:r>
              <a:rPr lang="en-US" dirty="0" smtClean="0"/>
              <a:t>Investment manager is fiduciary responsible for performance and operation of the trust</a:t>
            </a:r>
            <a:endParaRPr lang="en-US" dirty="0"/>
          </a:p>
        </p:txBody>
      </p:sp>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5410200" y="3429000"/>
            <a:ext cx="3454973" cy="3009900"/>
          </a:xfrm>
          <a:prstGeom prst="rect">
            <a:avLst/>
          </a:prstGeom>
        </p:spPr>
      </p:pic>
    </p:spTree>
    <p:extLst>
      <p:ext uri="{BB962C8B-B14F-4D97-AF65-F5344CB8AC3E}">
        <p14:creationId xmlns:p14="http://schemas.microsoft.com/office/powerpoint/2010/main" val="132415188"/>
      </p:ext>
    </p:extLst>
  </p:cSld>
  <p:clrMapOvr>
    <a:masterClrMapping/>
  </p:clrMapOvr>
  <mc:AlternateContent xmlns:mc="http://schemas.openxmlformats.org/markup-compatibility/2006" xmlns:p14="http://schemas.microsoft.com/office/powerpoint/2010/main">
    <mc:Choice Requires="p14">
      <p:transition spd="slow" p14:dur="2000" advTm="24346"/>
    </mc:Choice>
    <mc:Fallback xmlns="">
      <p:transition spd="slow" advTm="24346"/>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316" y="5446127"/>
            <a:ext cx="6400800" cy="954673"/>
          </a:xfrm>
        </p:spPr>
        <p:txBody>
          <a:bodyPr/>
          <a:lstStyle/>
          <a:p>
            <a:pPr algn="ctr"/>
            <a:r>
              <a:rPr lang="en-US" dirty="0" smtClean="0"/>
              <a:t>Case Studies</a:t>
            </a:r>
            <a:endParaRPr lang="en-US" dirty="0"/>
          </a:p>
        </p:txBody>
      </p:sp>
    </p:spTree>
    <p:extLst>
      <p:ext uri="{BB962C8B-B14F-4D97-AF65-F5344CB8AC3E}">
        <p14:creationId xmlns:p14="http://schemas.microsoft.com/office/powerpoint/2010/main" val="2625146227"/>
      </p:ext>
    </p:extLst>
  </p:cSld>
  <p:clrMapOvr>
    <a:masterClrMapping/>
  </p:clrMapOvr>
  <mc:AlternateContent xmlns:mc="http://schemas.openxmlformats.org/markup-compatibility/2006" xmlns:p14="http://schemas.microsoft.com/office/powerpoint/2010/main">
    <mc:Choice Requires="p14">
      <p:transition spd="slow" p14:dur="2000" advTm="22436"/>
    </mc:Choice>
    <mc:Fallback xmlns="">
      <p:transition spd="slow" advTm="22436"/>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Case Study #1</a:t>
            </a:r>
            <a:endParaRPr lang="en-US" sz="4000" dirty="0"/>
          </a:p>
        </p:txBody>
      </p:sp>
      <p:sp>
        <p:nvSpPr>
          <p:cNvPr id="3" name="Content Placeholder 2"/>
          <p:cNvSpPr>
            <a:spLocks noGrp="1"/>
          </p:cNvSpPr>
          <p:nvPr>
            <p:ph idx="1"/>
          </p:nvPr>
        </p:nvSpPr>
        <p:spPr/>
        <p:txBody>
          <a:bodyPr>
            <a:normAutofit fontScale="92500" lnSpcReduction="10000"/>
          </a:bodyPr>
          <a:lstStyle/>
          <a:p>
            <a:r>
              <a:rPr lang="en-US" dirty="0" smtClean="0"/>
              <a:t>Dr. </a:t>
            </a:r>
            <a:r>
              <a:rPr lang="en-US" dirty="0" err="1" smtClean="0"/>
              <a:t>Jalil</a:t>
            </a:r>
            <a:r>
              <a:rPr lang="en-US" dirty="0" smtClean="0"/>
              <a:t> contacts you about a retirement plan. She and her partner want to start saving $50,000 each per year for  retirement. Dr. </a:t>
            </a:r>
            <a:r>
              <a:rPr lang="en-US" dirty="0" err="1" smtClean="0"/>
              <a:t>Jalil’s</a:t>
            </a:r>
            <a:r>
              <a:rPr lang="en-US" dirty="0" smtClean="0"/>
              <a:t> wife acts as the office manager and comes into the office bi-weekly to process payroll.</a:t>
            </a:r>
          </a:p>
          <a:p>
            <a:r>
              <a:rPr lang="en-US" dirty="0" smtClean="0"/>
              <a:t>Dr. </a:t>
            </a:r>
            <a:r>
              <a:rPr lang="en-US" dirty="0" err="1" smtClean="0"/>
              <a:t>Jalil</a:t>
            </a:r>
            <a:r>
              <a:rPr lang="en-US" dirty="0" smtClean="0"/>
              <a:t> wants flexibility in contributions as he and his partner have children entering college; they may need cash.  He does not want to add an administrative burden for his wife. His staff is older than he and his partner. He does not object to making contributions for his staff as long as he can subject them to a vesting schedule. He anticipates his staff will remain at the current level for at least three years.</a:t>
            </a:r>
            <a:endParaRPr lang="en-US" dirty="0"/>
          </a:p>
        </p:txBody>
      </p:sp>
    </p:spTree>
    <p:extLst>
      <p:ext uri="{BB962C8B-B14F-4D97-AF65-F5344CB8AC3E}">
        <p14:creationId xmlns:p14="http://schemas.microsoft.com/office/powerpoint/2010/main" val="4073124647"/>
      </p:ext>
    </p:extLst>
  </p:cSld>
  <p:clrMapOvr>
    <a:masterClrMapping/>
  </p:clrMapOvr>
  <mc:AlternateContent xmlns:mc="http://schemas.openxmlformats.org/markup-compatibility/2006" xmlns:p14="http://schemas.microsoft.com/office/powerpoint/2010/main">
    <mc:Choice Requires="p14">
      <p:transition spd="slow" p14:dur="2000" advTm="61561"/>
    </mc:Choice>
    <mc:Fallback xmlns="">
      <p:transition spd="slow" advTm="61561"/>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Case Study #2</a:t>
            </a:r>
            <a:endParaRPr lang="en-US" sz="4000" dirty="0"/>
          </a:p>
        </p:txBody>
      </p:sp>
      <p:sp>
        <p:nvSpPr>
          <p:cNvPr id="3" name="Content Placeholder 2"/>
          <p:cNvSpPr>
            <a:spLocks noGrp="1"/>
          </p:cNvSpPr>
          <p:nvPr>
            <p:ph idx="1"/>
          </p:nvPr>
        </p:nvSpPr>
        <p:spPr>
          <a:xfrm>
            <a:off x="457200" y="2743200"/>
            <a:ext cx="8001000" cy="3810000"/>
          </a:xfrm>
        </p:spPr>
        <p:txBody>
          <a:bodyPr>
            <a:normAutofit/>
          </a:bodyPr>
          <a:lstStyle/>
          <a:p>
            <a:r>
              <a:rPr lang="en-US" sz="2400" dirty="0" smtClean="0"/>
              <a:t>During a conversation, Jewel, owner of the gym you frequent, mentions she would like to purchase new gym equipment. However, equipment is expensive and the financing will require increased net profits after paying corporate taxes. Jewel is also interested in establishing a retirement plan and wants to know if there is a plan type to help her achieve both goals. </a:t>
            </a:r>
            <a:endParaRPr lang="en-US" sz="2400" dirty="0"/>
          </a:p>
        </p:txBody>
      </p:sp>
    </p:spTree>
    <p:extLst>
      <p:ext uri="{BB962C8B-B14F-4D97-AF65-F5344CB8AC3E}">
        <p14:creationId xmlns:p14="http://schemas.microsoft.com/office/powerpoint/2010/main" val="1642285929"/>
      </p:ext>
    </p:extLst>
  </p:cSld>
  <p:clrMapOvr>
    <a:masterClrMapping/>
  </p:clrMapOvr>
  <mc:AlternateContent xmlns:mc="http://schemas.openxmlformats.org/markup-compatibility/2006" xmlns:p14="http://schemas.microsoft.com/office/powerpoint/2010/main">
    <mc:Choice Requires="p14">
      <p:transition spd="slow" p14:dur="2000" advTm="30735"/>
    </mc:Choice>
    <mc:Fallback xmlns="">
      <p:transition spd="slow" advTm="30735"/>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Case Study #3</a:t>
            </a:r>
            <a:endParaRPr lang="en-US" sz="4000" dirty="0"/>
          </a:p>
        </p:txBody>
      </p:sp>
      <p:sp>
        <p:nvSpPr>
          <p:cNvPr id="3" name="Content Placeholder 2"/>
          <p:cNvSpPr>
            <a:spLocks noGrp="1"/>
          </p:cNvSpPr>
          <p:nvPr>
            <p:ph idx="1"/>
          </p:nvPr>
        </p:nvSpPr>
        <p:spPr/>
        <p:txBody>
          <a:bodyPr>
            <a:normAutofit/>
          </a:bodyPr>
          <a:lstStyle/>
          <a:p>
            <a:r>
              <a:rPr lang="en-US" sz="2400" dirty="0" smtClean="0"/>
              <a:t>Jeffrey owns a fitness company and wants to encourage his employees to increase productivity and decrease expenses.   At the same time, he is looking for a higher return on his investments and would like to save taxes and corporate cash flow. His </a:t>
            </a:r>
            <a:r>
              <a:rPr lang="en-US" sz="2400" dirty="0"/>
              <a:t>k</a:t>
            </a:r>
            <a:r>
              <a:rPr lang="en-US" sz="2400" dirty="0" smtClean="0"/>
              <a:t>ey executives would like ownership in the company. Many of his employees have significant longevity and he would like to reward them with a piece of the profitability they helped to create.</a:t>
            </a:r>
            <a:endParaRPr lang="en-US" sz="2400" dirty="0"/>
          </a:p>
        </p:txBody>
      </p:sp>
    </p:spTree>
    <p:extLst>
      <p:ext uri="{BB962C8B-B14F-4D97-AF65-F5344CB8AC3E}">
        <p14:creationId xmlns:p14="http://schemas.microsoft.com/office/powerpoint/2010/main" val="1428695010"/>
      </p:ext>
    </p:extLst>
  </p:cSld>
  <p:clrMapOvr>
    <a:masterClrMapping/>
  </p:clrMapOvr>
  <mc:AlternateContent xmlns:mc="http://schemas.openxmlformats.org/markup-compatibility/2006" xmlns:p14="http://schemas.microsoft.com/office/powerpoint/2010/main">
    <mc:Choice Requires="p14">
      <p:transition spd="slow" p14:dur="2000" advTm="29804"/>
    </mc:Choice>
    <mc:Fallback xmlns="">
      <p:transition spd="slow" advTm="29804"/>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Case Study #4</a:t>
            </a:r>
            <a:endParaRPr lang="en-US" sz="4000" dirty="0"/>
          </a:p>
        </p:txBody>
      </p:sp>
      <p:sp>
        <p:nvSpPr>
          <p:cNvPr id="3" name="Content Placeholder 2"/>
          <p:cNvSpPr>
            <a:spLocks noGrp="1"/>
          </p:cNvSpPr>
          <p:nvPr>
            <p:ph idx="1"/>
          </p:nvPr>
        </p:nvSpPr>
        <p:spPr>
          <a:xfrm>
            <a:off x="304800" y="2743200"/>
            <a:ext cx="8153400" cy="3810000"/>
          </a:xfrm>
        </p:spPr>
        <p:txBody>
          <a:bodyPr>
            <a:noAutofit/>
          </a:bodyPr>
          <a:lstStyle/>
          <a:p>
            <a:r>
              <a:rPr lang="en-US" sz="2400" dirty="0" smtClean="0"/>
              <a:t>Erin, a retired teacher, calls about establishing a retirement plan. Erin provides consulting services to several educational organizations and anticipates income from this practice will be approximately $120,000 (after taxes). Erin did some part-time consulting for  the last three years and earned $72,000 each year.</a:t>
            </a:r>
          </a:p>
          <a:p>
            <a:r>
              <a:rPr lang="en-US" sz="2400" dirty="0" smtClean="0"/>
              <a:t>She does not anticipate hiring any employees. Erin is 60 years old and is collecting a pension from her prior employer’s plan. She plans to continue doing consulting services for another 5 years.</a:t>
            </a:r>
            <a:endParaRPr lang="en-US" sz="2400" dirty="0"/>
          </a:p>
        </p:txBody>
      </p:sp>
    </p:spTree>
    <p:extLst>
      <p:ext uri="{BB962C8B-B14F-4D97-AF65-F5344CB8AC3E}">
        <p14:creationId xmlns:p14="http://schemas.microsoft.com/office/powerpoint/2010/main" val="1328754126"/>
      </p:ext>
    </p:extLst>
  </p:cSld>
  <p:clrMapOvr>
    <a:masterClrMapping/>
  </p:clrMapOvr>
  <mc:AlternateContent xmlns:mc="http://schemas.openxmlformats.org/markup-compatibility/2006" xmlns:p14="http://schemas.microsoft.com/office/powerpoint/2010/main">
    <mc:Choice Requires="p14">
      <p:transition spd="slow" p14:dur="2000" advTm="39253"/>
    </mc:Choice>
    <mc:Fallback xmlns="">
      <p:transition spd="slow" advTm="39253"/>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Case Study #5</a:t>
            </a:r>
            <a:endParaRPr lang="en-US" sz="4000" dirty="0"/>
          </a:p>
        </p:txBody>
      </p:sp>
      <p:sp>
        <p:nvSpPr>
          <p:cNvPr id="3" name="Content Placeholder 2"/>
          <p:cNvSpPr>
            <a:spLocks noGrp="1"/>
          </p:cNvSpPr>
          <p:nvPr>
            <p:ph idx="1"/>
          </p:nvPr>
        </p:nvSpPr>
        <p:spPr>
          <a:xfrm>
            <a:off x="304800" y="2743200"/>
            <a:ext cx="8610600" cy="3810000"/>
          </a:xfrm>
        </p:spPr>
        <p:txBody>
          <a:bodyPr>
            <a:noAutofit/>
          </a:bodyPr>
          <a:lstStyle/>
          <a:p>
            <a:pPr>
              <a:lnSpc>
                <a:spcPct val="120000"/>
              </a:lnSpc>
              <a:spcBef>
                <a:spcPts val="0"/>
              </a:spcBef>
            </a:pPr>
            <a:r>
              <a:rPr lang="en-US" sz="2000" dirty="0" smtClean="0"/>
              <a:t>You meet with Dr. Baker, sole owner of Lakeside Dental. Dr. Baker’s husband works at Lakeside as Office Manager and processes payroll on </a:t>
            </a:r>
            <a:r>
              <a:rPr lang="en-US" sz="2000" dirty="0" err="1" smtClean="0"/>
              <a:t>Quickbooks</a:t>
            </a:r>
            <a:r>
              <a:rPr lang="en-US" sz="2000" dirty="0" smtClean="0"/>
              <a:t>.</a:t>
            </a:r>
            <a:endParaRPr lang="en-US" sz="2000" dirty="0"/>
          </a:p>
          <a:p>
            <a:pPr>
              <a:lnSpc>
                <a:spcPct val="120000"/>
              </a:lnSpc>
              <a:spcBef>
                <a:spcPts val="0"/>
              </a:spcBef>
            </a:pPr>
            <a:r>
              <a:rPr lang="en-US" sz="2000" dirty="0" smtClean="0"/>
              <a:t>Dr. Baker wants flexibility in contributions; she plans to buy new equipment</a:t>
            </a:r>
          </a:p>
          <a:p>
            <a:pPr>
              <a:lnSpc>
                <a:spcPct val="120000"/>
              </a:lnSpc>
              <a:spcBef>
                <a:spcPts val="0"/>
              </a:spcBef>
            </a:pPr>
            <a:r>
              <a:rPr lang="en-US" sz="2000" dirty="0" smtClean="0"/>
              <a:t>She wants to keep plan administration for her husband to a minimum.</a:t>
            </a:r>
          </a:p>
          <a:p>
            <a:pPr>
              <a:lnSpc>
                <a:spcPct val="120000"/>
              </a:lnSpc>
              <a:spcBef>
                <a:spcPts val="0"/>
              </a:spcBef>
            </a:pPr>
            <a:r>
              <a:rPr lang="en-US" sz="2000" dirty="0" smtClean="0"/>
              <a:t>She has two employees in addition to her husband and herself – a hygienist and a receptionist.  Most staff is older than she and she’d like to make a contribution for them. She does want to subject contributions to a vesting schedule.  She wants to retain her current staff and does not anticipate any new hires for the next five years.</a:t>
            </a:r>
            <a:endParaRPr lang="en-US" sz="2000" dirty="0"/>
          </a:p>
        </p:txBody>
      </p:sp>
    </p:spTree>
    <p:extLst>
      <p:ext uri="{BB962C8B-B14F-4D97-AF65-F5344CB8AC3E}">
        <p14:creationId xmlns:p14="http://schemas.microsoft.com/office/powerpoint/2010/main" val="3175187070"/>
      </p:ext>
    </p:extLst>
  </p:cSld>
  <p:clrMapOvr>
    <a:masterClrMapping/>
  </p:clrMapOvr>
  <mc:AlternateContent xmlns:mc="http://schemas.openxmlformats.org/markup-compatibility/2006" xmlns:p14="http://schemas.microsoft.com/office/powerpoint/2010/main">
    <mc:Choice Requires="p14">
      <p:transition spd="slow" p14:dur="2000" advTm="47881"/>
    </mc:Choice>
    <mc:Fallback xmlns="">
      <p:transition spd="slow" advTm="47881"/>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Case Study #6</a:t>
            </a:r>
            <a:endParaRPr lang="en-US" sz="4000" dirty="0"/>
          </a:p>
        </p:txBody>
      </p:sp>
      <p:sp>
        <p:nvSpPr>
          <p:cNvPr id="3" name="Content Placeholder 2"/>
          <p:cNvSpPr>
            <a:spLocks noGrp="1"/>
          </p:cNvSpPr>
          <p:nvPr>
            <p:ph idx="1"/>
          </p:nvPr>
        </p:nvSpPr>
        <p:spPr/>
        <p:txBody>
          <a:bodyPr>
            <a:normAutofit fontScale="92500" lnSpcReduction="20000"/>
          </a:bodyPr>
          <a:lstStyle/>
          <a:p>
            <a:pPr>
              <a:lnSpc>
                <a:spcPct val="110000"/>
              </a:lnSpc>
              <a:spcBef>
                <a:spcPts val="0"/>
              </a:spcBef>
            </a:pPr>
            <a:r>
              <a:rPr lang="en-US" dirty="0" smtClean="0"/>
              <a:t>During a round of golf, your friend, Jim, tells you he wants to begin saving for retirement. Jim has a small business and his mother works for him doing payroll and HR functions.</a:t>
            </a:r>
          </a:p>
          <a:p>
            <a:pPr>
              <a:lnSpc>
                <a:spcPct val="110000"/>
              </a:lnSpc>
              <a:spcBef>
                <a:spcPts val="0"/>
              </a:spcBef>
            </a:pPr>
            <a:r>
              <a:rPr lang="en-US" dirty="0" smtClean="0"/>
              <a:t>Jim would like flexibility in contributions and is concerned about the administrative burden on his mother. Jim has one staff member, Jack,  who is younger than he and he wants to provide him with a substantial benefit. He would also like to maximize the benefit to his mother. He would like to subject contributions to a vesting schedule. One of his goals is to retain Jack as an employee. He does not anticipate any staff increases in the foreseeable future</a:t>
            </a:r>
            <a:endParaRPr lang="en-US" dirty="0"/>
          </a:p>
        </p:txBody>
      </p:sp>
    </p:spTree>
    <p:extLst>
      <p:ext uri="{BB962C8B-B14F-4D97-AF65-F5344CB8AC3E}">
        <p14:creationId xmlns:p14="http://schemas.microsoft.com/office/powerpoint/2010/main" val="1153847487"/>
      </p:ext>
    </p:extLst>
  </p:cSld>
  <p:clrMapOvr>
    <a:masterClrMapping/>
  </p:clrMapOvr>
  <mc:AlternateContent xmlns:mc="http://schemas.openxmlformats.org/markup-compatibility/2006" xmlns:p14="http://schemas.microsoft.com/office/powerpoint/2010/main">
    <mc:Choice Requires="p14">
      <p:transition spd="slow" p14:dur="2000" advTm="44246"/>
    </mc:Choice>
    <mc:Fallback xmlns="">
      <p:transition spd="slow" advTm="44246"/>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of ESOPs	</a:t>
            </a:r>
            <a:endParaRPr lang="en-US" dirty="0"/>
          </a:p>
        </p:txBody>
      </p:sp>
      <p:sp>
        <p:nvSpPr>
          <p:cNvPr id="3" name="Content Placeholder 2"/>
          <p:cNvSpPr>
            <a:spLocks noGrp="1"/>
          </p:cNvSpPr>
          <p:nvPr>
            <p:ph idx="1"/>
          </p:nvPr>
        </p:nvSpPr>
        <p:spPr>
          <a:xfrm>
            <a:off x="3505200" y="3352800"/>
            <a:ext cx="5257800" cy="2438400"/>
          </a:xfrm>
        </p:spPr>
        <p:txBody>
          <a:bodyPr/>
          <a:lstStyle/>
          <a:p>
            <a:r>
              <a:rPr lang="en-US" sz="2800" dirty="0" smtClean="0"/>
              <a:t>Leveraged and non-leveraged</a:t>
            </a:r>
          </a:p>
          <a:p>
            <a:pPr lvl="1"/>
            <a:r>
              <a:rPr lang="en-US" sz="2400" dirty="0" smtClean="0"/>
              <a:t>About 75% of ESOPs are leveraged</a:t>
            </a:r>
          </a:p>
          <a:p>
            <a:pPr lvl="1"/>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b="5135"/>
          <a:stretch/>
        </p:blipFill>
        <p:spPr>
          <a:xfrm>
            <a:off x="838200" y="3021037"/>
            <a:ext cx="2514600" cy="2563837"/>
          </a:xfrm>
          <a:prstGeom prst="rect">
            <a:avLst/>
          </a:prstGeom>
        </p:spPr>
      </p:pic>
    </p:spTree>
    <p:extLst>
      <p:ext uri="{BB962C8B-B14F-4D97-AF65-F5344CB8AC3E}">
        <p14:creationId xmlns:p14="http://schemas.microsoft.com/office/powerpoint/2010/main" val="3155408938"/>
      </p:ext>
    </p:extLst>
  </p:cSld>
  <p:clrMapOvr>
    <a:masterClrMapping/>
  </p:clrMapOvr>
  <mc:AlternateContent xmlns:mc="http://schemas.openxmlformats.org/markup-compatibility/2006" xmlns:p14="http://schemas.microsoft.com/office/powerpoint/2010/main">
    <mc:Choice Requires="p14">
      <p:transition spd="slow" p14:dur="2000" advTm="43283"/>
    </mc:Choice>
    <mc:Fallback xmlns="">
      <p:transition spd="slow" advTm="43283"/>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Case Study #7</a:t>
            </a:r>
            <a:endParaRPr lang="en-US" sz="4000" dirty="0"/>
          </a:p>
        </p:txBody>
      </p:sp>
      <p:sp>
        <p:nvSpPr>
          <p:cNvPr id="3" name="Content Placeholder 2"/>
          <p:cNvSpPr>
            <a:spLocks noGrp="1"/>
          </p:cNvSpPr>
          <p:nvPr>
            <p:ph idx="1"/>
          </p:nvPr>
        </p:nvSpPr>
        <p:spPr/>
        <p:txBody>
          <a:bodyPr>
            <a:normAutofit fontScale="92500" lnSpcReduction="20000"/>
          </a:bodyPr>
          <a:lstStyle/>
          <a:p>
            <a:r>
              <a:rPr lang="en-US" dirty="0" smtClean="0"/>
              <a:t>Kevin is the sole owner of </a:t>
            </a:r>
            <a:r>
              <a:rPr lang="en-US" dirty="0" err="1" smtClean="0"/>
              <a:t>Dermagrafix</a:t>
            </a:r>
            <a:r>
              <a:rPr lang="en-US" dirty="0" smtClean="0"/>
              <a:t> Corporation. He received two offers by third parties interested in acquiring his company.  Kevin tells you, over coffee, he feels both offers are unacceptable. The first offer is too low and while the second offer is acceptable from a price standpoint, the buyer plans to move the company out of state. Kevin has one son working for the company, but he is young and relatively inexperienced--not ready to assume responsibility for corporate ownership. Kevin also tells you that two of his Senior Executives are capable and interested in taking over the company, but they don’t have ready cash to buy Kevin out. Kevin asks you if he should accept one of the offers or if you have another option that he should consider.</a:t>
            </a:r>
            <a:endParaRPr lang="en-US" dirty="0"/>
          </a:p>
        </p:txBody>
      </p:sp>
    </p:spTree>
    <p:extLst>
      <p:ext uri="{BB962C8B-B14F-4D97-AF65-F5344CB8AC3E}">
        <p14:creationId xmlns:p14="http://schemas.microsoft.com/office/powerpoint/2010/main" val="2193407324"/>
      </p:ext>
    </p:extLst>
  </p:cSld>
  <p:clrMapOvr>
    <a:masterClrMapping/>
  </p:clrMapOvr>
  <mc:AlternateContent xmlns:mc="http://schemas.openxmlformats.org/markup-compatibility/2006" xmlns:p14="http://schemas.microsoft.com/office/powerpoint/2010/main">
    <mc:Choice Requires="p14">
      <p:transition spd="slow" p14:dur="2000" advTm="52038"/>
    </mc:Choice>
    <mc:Fallback xmlns="">
      <p:transition spd="slow" advTm="52038"/>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t>Case Study #8</a:t>
            </a:r>
            <a:endParaRPr lang="en-US" sz="4000" dirty="0"/>
          </a:p>
        </p:txBody>
      </p:sp>
      <p:sp>
        <p:nvSpPr>
          <p:cNvPr id="5" name="Content Placeholder 4"/>
          <p:cNvSpPr>
            <a:spLocks noGrp="1"/>
          </p:cNvSpPr>
          <p:nvPr>
            <p:ph idx="1"/>
          </p:nvPr>
        </p:nvSpPr>
        <p:spPr/>
        <p:txBody>
          <a:bodyPr>
            <a:normAutofit fontScale="92500" lnSpcReduction="10000"/>
          </a:bodyPr>
          <a:lstStyle/>
          <a:p>
            <a:r>
              <a:rPr lang="en-US" dirty="0" smtClean="0"/>
              <a:t>A few years later, you get another call from Kevin. The ESOP you helped him establish is working well. However, Kevin is concerned he won’t have enough money saved for retirement.  He has 25 employees now, including himself and his wife.    Everyone is under the age of 30 except Kevin and his wife. Kevin uses an outside payroll vendor and has an office manager that is extremely computer savvy. Kevin suspects many of his employees are not saving for retirement outside of the ESOP and wants to help them achieve a comfortable retirement. He also wants to make the maximum contribution for himself and his wife, which he has determined is $50,000+ per year.  </a:t>
            </a:r>
            <a:endParaRPr lang="en-US" dirty="0"/>
          </a:p>
        </p:txBody>
      </p:sp>
    </p:spTree>
    <p:extLst>
      <p:ext uri="{BB962C8B-B14F-4D97-AF65-F5344CB8AC3E}">
        <p14:creationId xmlns:p14="http://schemas.microsoft.com/office/powerpoint/2010/main" val="4012611624"/>
      </p:ext>
    </p:extLst>
  </p:cSld>
  <p:clrMapOvr>
    <a:masterClrMapping/>
  </p:clrMapOvr>
  <mc:AlternateContent xmlns:mc="http://schemas.openxmlformats.org/markup-compatibility/2006" xmlns:p14="http://schemas.microsoft.com/office/powerpoint/2010/main">
    <mc:Choice Requires="p14">
      <p:transition spd="slow" p14:dur="2000" advTm="44026"/>
    </mc:Choice>
    <mc:Fallback xmlns="">
      <p:transition spd="slow" advTm="44026"/>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Case Study #9</a:t>
            </a:r>
            <a:endParaRPr lang="en-US" sz="4000" dirty="0"/>
          </a:p>
        </p:txBody>
      </p:sp>
      <p:sp>
        <p:nvSpPr>
          <p:cNvPr id="3" name="Content Placeholder 2"/>
          <p:cNvSpPr>
            <a:spLocks noGrp="1"/>
          </p:cNvSpPr>
          <p:nvPr>
            <p:ph idx="1"/>
          </p:nvPr>
        </p:nvSpPr>
        <p:spPr>
          <a:xfrm>
            <a:off x="304800" y="2743200"/>
            <a:ext cx="8153400" cy="3810000"/>
          </a:xfrm>
        </p:spPr>
        <p:txBody>
          <a:bodyPr>
            <a:normAutofit fontScale="85000" lnSpcReduction="20000"/>
          </a:bodyPr>
          <a:lstStyle/>
          <a:p>
            <a:pPr>
              <a:lnSpc>
                <a:spcPct val="120000"/>
              </a:lnSpc>
              <a:spcBef>
                <a:spcPts val="0"/>
              </a:spcBef>
            </a:pPr>
            <a:r>
              <a:rPr lang="en-US" dirty="0" smtClean="0"/>
              <a:t>You meet Ben at a cocktail party. He tells you that for the past 18 months, he has owned a sports training facility. He is comfortable with the revenue and growth of the business and would like to expand his current employee benefits to include a retirement plan. Ben doesn’t feel he has the time or expertise to administer the plan. He has 15 full-time employees and 5 part-time. He can’t afford to make any employer contributions yet, but hopes to be able to do so in the near future. Ben is 50 and would like to save as much for retirement for himself as possible.  He is the only highly-compensated employee. He currently uses an outside payroll vendor that also provides a platform for health benefits</a:t>
            </a:r>
            <a:endParaRPr lang="en-US" dirty="0"/>
          </a:p>
        </p:txBody>
      </p:sp>
    </p:spTree>
    <p:extLst>
      <p:ext uri="{BB962C8B-B14F-4D97-AF65-F5344CB8AC3E}">
        <p14:creationId xmlns:p14="http://schemas.microsoft.com/office/powerpoint/2010/main" val="2685343919"/>
      </p:ext>
    </p:extLst>
  </p:cSld>
  <p:clrMapOvr>
    <a:masterClrMapping/>
  </p:clrMapOvr>
  <mc:AlternateContent xmlns:mc="http://schemas.openxmlformats.org/markup-compatibility/2006" xmlns:p14="http://schemas.microsoft.com/office/powerpoint/2010/main">
    <mc:Choice Requires="p14">
      <p:transition spd="slow" p14:dur="2000" advTm="43773"/>
    </mc:Choice>
    <mc:Fallback xmlns="">
      <p:transition spd="slow" advTm="43773"/>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Case Study #10</a:t>
            </a:r>
            <a:endParaRPr lang="en-US" sz="4000" dirty="0"/>
          </a:p>
        </p:txBody>
      </p:sp>
      <p:sp>
        <p:nvSpPr>
          <p:cNvPr id="3" name="Content Placeholder 2"/>
          <p:cNvSpPr>
            <a:spLocks noGrp="1"/>
          </p:cNvSpPr>
          <p:nvPr>
            <p:ph idx="1"/>
          </p:nvPr>
        </p:nvSpPr>
        <p:spPr/>
        <p:txBody>
          <a:bodyPr>
            <a:normAutofit fontScale="85000" lnSpcReduction="20000"/>
          </a:bodyPr>
          <a:lstStyle/>
          <a:p>
            <a:pPr>
              <a:lnSpc>
                <a:spcPct val="120000"/>
              </a:lnSpc>
              <a:spcBef>
                <a:spcPts val="0"/>
              </a:spcBef>
            </a:pPr>
            <a:r>
              <a:rPr lang="en-US" dirty="0" smtClean="0"/>
              <a:t>Moe, Larry, &amp; Curly occupy office space in your building. In the elevator one morning, you run into Moe. He explains their business to you.  Basically, Moe, Larry &amp; Curly each own 1/3 of two private law firms - Dewey, </a:t>
            </a:r>
            <a:r>
              <a:rPr lang="en-US" dirty="0" err="1" smtClean="0"/>
              <a:t>Cheatum</a:t>
            </a:r>
            <a:r>
              <a:rPr lang="en-US" dirty="0" smtClean="0"/>
              <a:t> </a:t>
            </a:r>
            <a:r>
              <a:rPr lang="en-US" dirty="0"/>
              <a:t>&amp;</a:t>
            </a:r>
            <a:r>
              <a:rPr lang="en-US" dirty="0" smtClean="0"/>
              <a:t> Howe and Dewey, Burnham &amp; Howe. You immediately recognize this makes  the law firms part of a brother-sister controlled group. </a:t>
            </a:r>
          </a:p>
          <a:p>
            <a:pPr>
              <a:lnSpc>
                <a:spcPct val="120000"/>
              </a:lnSpc>
              <a:spcBef>
                <a:spcPts val="0"/>
              </a:spcBef>
            </a:pPr>
            <a:r>
              <a:rPr lang="en-US" dirty="0" smtClean="0"/>
              <a:t>Moe tells you that Curly also owns 100% of a private investigation firm, Sue, </a:t>
            </a:r>
            <a:r>
              <a:rPr lang="en-US" dirty="0" err="1" smtClean="0"/>
              <a:t>Grabbit</a:t>
            </a:r>
            <a:r>
              <a:rPr lang="en-US" dirty="0" smtClean="0"/>
              <a:t> &amp; </a:t>
            </a:r>
            <a:r>
              <a:rPr lang="en-US" dirty="0" err="1" smtClean="0"/>
              <a:t>Runne</a:t>
            </a:r>
            <a:r>
              <a:rPr lang="en-US" dirty="0" smtClean="0"/>
              <a:t>.  All three companies are in the same industry and work out of the same office.  </a:t>
            </a:r>
          </a:p>
          <a:p>
            <a:pPr>
              <a:lnSpc>
                <a:spcPct val="120000"/>
              </a:lnSpc>
              <a:spcBef>
                <a:spcPts val="0"/>
              </a:spcBef>
            </a:pPr>
            <a:r>
              <a:rPr lang="en-US" dirty="0" smtClean="0"/>
              <a:t>Moe asks you if there is any way they could establish a retirement plan to cover employees of the three organizations.</a:t>
            </a:r>
            <a:endParaRPr lang="en-US" dirty="0"/>
          </a:p>
        </p:txBody>
      </p:sp>
    </p:spTree>
    <p:extLst>
      <p:ext uri="{BB962C8B-B14F-4D97-AF65-F5344CB8AC3E}">
        <p14:creationId xmlns:p14="http://schemas.microsoft.com/office/powerpoint/2010/main" val="997885542"/>
      </p:ext>
    </p:extLst>
  </p:cSld>
  <p:clrMapOvr>
    <a:masterClrMapping/>
  </p:clrMapOvr>
  <mc:AlternateContent xmlns:mc="http://schemas.openxmlformats.org/markup-compatibility/2006" xmlns:p14="http://schemas.microsoft.com/office/powerpoint/2010/main">
    <mc:Choice Requires="p14">
      <p:transition spd="slow" p14:dur="2000" advTm="41947"/>
    </mc:Choice>
    <mc:Fallback xmlns="">
      <p:transition spd="slow" advTm="41947"/>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49250" y="1676400"/>
            <a:ext cx="6889750" cy="1219200"/>
          </a:xfrm>
        </p:spPr>
        <p:txBody>
          <a:bodyPr/>
          <a:lstStyle/>
          <a:p>
            <a:r>
              <a:rPr lang="en-US" sz="4000" dirty="0"/>
              <a:t>Questions?</a:t>
            </a:r>
            <a:r>
              <a:rPr lang="en-US" sz="3600" dirty="0"/>
              <a:t/>
            </a:r>
            <a:br>
              <a:rPr lang="en-US" sz="3600" dirty="0"/>
            </a:br>
            <a:endParaRPr lang="en-US" dirty="0"/>
          </a:p>
        </p:txBody>
      </p:sp>
      <p:pic>
        <p:nvPicPr>
          <p:cNvPr id="5" name="Picture 3" descr="C:\Users\SPlayman\AppData\Local\Microsoft\Windows\Temporary Internet Files\Content.IE5\JGKZKCBL\MC90043379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942" y="3010042"/>
            <a:ext cx="3238357" cy="3238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8350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5462" y="1601094"/>
            <a:ext cx="6713538" cy="1219200"/>
          </a:xfrm>
          <a:prstGeom prst="rect">
            <a:avLst/>
          </a:prstGeom>
        </p:spPr>
        <p:txBody>
          <a:bodyPr/>
          <a:lstStyle>
            <a:lvl1pPr algn="l" rtl="0" eaLnBrk="0" fontAlgn="base" hangingPunct="0">
              <a:spcBef>
                <a:spcPct val="0"/>
              </a:spcBef>
              <a:spcAft>
                <a:spcPct val="0"/>
              </a:spcAft>
              <a:defRPr sz="3400">
                <a:solidFill>
                  <a:srgbClr val="FFFFFF"/>
                </a:solidFill>
                <a:latin typeface="Calibri" panose="020F0502020204030204" pitchFamily="34" charset="0"/>
                <a:ea typeface="+mj-ea"/>
                <a:cs typeface="+mj-cs"/>
              </a:defRPr>
            </a:lvl1pPr>
            <a:lvl2pPr algn="l" rtl="0" eaLnBrk="0" fontAlgn="base" hangingPunct="0">
              <a:spcBef>
                <a:spcPct val="0"/>
              </a:spcBef>
              <a:spcAft>
                <a:spcPct val="0"/>
              </a:spcAft>
              <a:defRPr sz="3400">
                <a:solidFill>
                  <a:srgbClr val="FFFFFF"/>
                </a:solidFill>
                <a:latin typeface="Calibri" pitchFamily="34" charset="0"/>
              </a:defRPr>
            </a:lvl2pPr>
            <a:lvl3pPr algn="l" rtl="0" eaLnBrk="0" fontAlgn="base" hangingPunct="0">
              <a:spcBef>
                <a:spcPct val="0"/>
              </a:spcBef>
              <a:spcAft>
                <a:spcPct val="0"/>
              </a:spcAft>
              <a:defRPr sz="3400">
                <a:solidFill>
                  <a:srgbClr val="FFFFFF"/>
                </a:solidFill>
                <a:latin typeface="Calibri" pitchFamily="34" charset="0"/>
              </a:defRPr>
            </a:lvl3pPr>
            <a:lvl4pPr algn="l" rtl="0" eaLnBrk="0" fontAlgn="base" hangingPunct="0">
              <a:spcBef>
                <a:spcPct val="0"/>
              </a:spcBef>
              <a:spcAft>
                <a:spcPct val="0"/>
              </a:spcAft>
              <a:defRPr sz="3400">
                <a:solidFill>
                  <a:srgbClr val="FFFFFF"/>
                </a:solidFill>
                <a:latin typeface="Calibri" pitchFamily="34" charset="0"/>
              </a:defRPr>
            </a:lvl4pPr>
            <a:lvl5pPr algn="l" rtl="0" eaLnBrk="0" fontAlgn="base" hangingPunct="0">
              <a:spcBef>
                <a:spcPct val="0"/>
              </a:spcBef>
              <a:spcAft>
                <a:spcPct val="0"/>
              </a:spcAft>
              <a:defRPr sz="3400">
                <a:solidFill>
                  <a:srgbClr val="FFFFFF"/>
                </a:solidFill>
                <a:latin typeface="Calibri" pitchFamily="34" charset="0"/>
              </a:defRPr>
            </a:lvl5pPr>
            <a:lvl6pPr marL="457200" algn="l" rtl="0" eaLnBrk="1" fontAlgn="base" hangingPunct="1">
              <a:spcBef>
                <a:spcPct val="0"/>
              </a:spcBef>
              <a:spcAft>
                <a:spcPct val="0"/>
              </a:spcAft>
              <a:defRPr sz="3400">
                <a:solidFill>
                  <a:srgbClr val="FFFFFF"/>
                </a:solidFill>
                <a:latin typeface="Arial" charset="0"/>
              </a:defRPr>
            </a:lvl6pPr>
            <a:lvl7pPr marL="914400" algn="l" rtl="0" eaLnBrk="1" fontAlgn="base" hangingPunct="1">
              <a:spcBef>
                <a:spcPct val="0"/>
              </a:spcBef>
              <a:spcAft>
                <a:spcPct val="0"/>
              </a:spcAft>
              <a:defRPr sz="3400">
                <a:solidFill>
                  <a:srgbClr val="FFFFFF"/>
                </a:solidFill>
                <a:latin typeface="Arial" charset="0"/>
              </a:defRPr>
            </a:lvl7pPr>
            <a:lvl8pPr marL="1371600" algn="l" rtl="0" eaLnBrk="1" fontAlgn="base" hangingPunct="1">
              <a:spcBef>
                <a:spcPct val="0"/>
              </a:spcBef>
              <a:spcAft>
                <a:spcPct val="0"/>
              </a:spcAft>
              <a:defRPr sz="3400">
                <a:solidFill>
                  <a:srgbClr val="FFFFFF"/>
                </a:solidFill>
                <a:latin typeface="Arial" charset="0"/>
              </a:defRPr>
            </a:lvl8pPr>
            <a:lvl9pPr marL="1828800" algn="l" rtl="0" eaLnBrk="1" fontAlgn="base" hangingPunct="1">
              <a:spcBef>
                <a:spcPct val="0"/>
              </a:spcBef>
              <a:spcAft>
                <a:spcPct val="0"/>
              </a:spcAft>
              <a:defRPr sz="3400">
                <a:solidFill>
                  <a:srgbClr val="FFFFFF"/>
                </a:solidFill>
                <a:latin typeface="Arial" charset="0"/>
              </a:defRPr>
            </a:lvl9pPr>
          </a:lstStyle>
          <a:p>
            <a:r>
              <a:rPr lang="en-US" sz="4000" kern="0" smtClean="0"/>
              <a:t>Contact</a:t>
            </a:r>
            <a:endParaRPr lang="en-US" sz="4000" kern="0" dirty="0"/>
          </a:p>
        </p:txBody>
      </p:sp>
      <p:sp>
        <p:nvSpPr>
          <p:cNvPr id="3" name="Content Placeholder 2"/>
          <p:cNvSpPr txBox="1">
            <a:spLocks/>
          </p:cNvSpPr>
          <p:nvPr/>
        </p:nvSpPr>
        <p:spPr>
          <a:xfrm>
            <a:off x="3850939" y="3237585"/>
            <a:ext cx="5203115" cy="2571077"/>
          </a:xfrm>
          <a:prstGeom prst="rect">
            <a:avLst/>
          </a:prstGeom>
        </p:spPr>
        <p:txBody>
          <a:bodyPr/>
          <a:lstStyle>
            <a:lvl1pPr marL="342900" indent="-342900" algn="l" rtl="0" eaLnBrk="0" fontAlgn="base" hangingPunct="0">
              <a:spcBef>
                <a:spcPct val="20000"/>
              </a:spcBef>
              <a:spcAft>
                <a:spcPct val="0"/>
              </a:spcAft>
              <a:buChar char="•"/>
              <a:defRPr sz="2500">
                <a:solidFill>
                  <a:srgbClr val="000066"/>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200">
                <a:solidFill>
                  <a:srgbClr val="000066"/>
                </a:solidFill>
                <a:latin typeface="Calibri" panose="020F0502020204030204" pitchFamily="34" charset="0"/>
              </a:defRPr>
            </a:lvl2pPr>
            <a:lvl3pPr marL="1143000" indent="-228600" algn="l" rtl="0" eaLnBrk="0" fontAlgn="base" hangingPunct="0">
              <a:spcBef>
                <a:spcPct val="20000"/>
              </a:spcBef>
              <a:spcAft>
                <a:spcPct val="0"/>
              </a:spcAft>
              <a:buChar char="•"/>
              <a:defRPr sz="2200">
                <a:solidFill>
                  <a:srgbClr val="000066"/>
                </a:solidFill>
                <a:latin typeface="Calibri" panose="020F0502020204030204" pitchFamily="34" charset="0"/>
              </a:defRPr>
            </a:lvl3pPr>
            <a:lvl4pPr marL="1600200" indent="-228600" algn="l" rtl="0" eaLnBrk="0" fontAlgn="base" hangingPunct="0">
              <a:spcBef>
                <a:spcPct val="20000"/>
              </a:spcBef>
              <a:spcAft>
                <a:spcPct val="0"/>
              </a:spcAft>
              <a:buChar char="–"/>
              <a:defRPr sz="1900">
                <a:solidFill>
                  <a:srgbClr val="000066"/>
                </a:solidFill>
                <a:latin typeface="Calibri" panose="020F0502020204030204" pitchFamily="34" charset="0"/>
              </a:defRPr>
            </a:lvl4pPr>
            <a:lvl5pPr marL="2057400" indent="-228600" algn="l" rtl="0" eaLnBrk="0" fontAlgn="base" hangingPunct="0">
              <a:spcBef>
                <a:spcPct val="20000"/>
              </a:spcBef>
              <a:spcAft>
                <a:spcPct val="0"/>
              </a:spcAft>
              <a:buChar char="»"/>
              <a:defRPr sz="1600">
                <a:solidFill>
                  <a:srgbClr val="000066"/>
                </a:solidFill>
                <a:latin typeface="Calibri" panose="020F0502020204030204" pitchFamily="34"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0" indent="0">
              <a:buFontTx/>
              <a:buNone/>
            </a:pPr>
            <a:r>
              <a:rPr lang="en-US" kern="0" dirty="0" smtClean="0"/>
              <a:t>MaryAnn Geary</a:t>
            </a:r>
          </a:p>
          <a:p>
            <a:pPr marL="0" indent="0">
              <a:buFontTx/>
              <a:buNone/>
            </a:pPr>
            <a:r>
              <a:rPr lang="en-US" kern="0" dirty="0" smtClean="0"/>
              <a:t>Senior VP </a:t>
            </a:r>
            <a:r>
              <a:rPr lang="en-US" kern="0" dirty="0" smtClean="0"/>
              <a:t>of Administration</a:t>
            </a:r>
          </a:p>
          <a:p>
            <a:pPr marL="0" indent="0">
              <a:buFontTx/>
              <a:buNone/>
            </a:pPr>
            <a:r>
              <a:rPr lang="en-US" kern="0" dirty="0" smtClean="0"/>
              <a:t>BPAS</a:t>
            </a:r>
          </a:p>
          <a:p>
            <a:pPr marL="0" indent="0">
              <a:buFontTx/>
              <a:buNone/>
            </a:pPr>
            <a:r>
              <a:rPr lang="en-US" kern="0" dirty="0" smtClean="0"/>
              <a:t>mgeary@bpas.com</a:t>
            </a:r>
            <a:endParaRPr lang="en-US" kern="0" dirty="0"/>
          </a:p>
        </p:txBody>
      </p:sp>
      <p:pic>
        <p:nvPicPr>
          <p:cNvPr id="4" name="Picture 2" descr="C:\Users\SPlayman\AppData\Local\Microsoft\Windows\Temporary Internet Files\Content.IE5\24VTMA2H\MC900441958[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462" y="2963862"/>
            <a:ext cx="3219829" cy="106203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1"/>
          </p:nvPr>
        </p:nvSpPr>
        <p:spPr/>
        <p:txBody>
          <a:bodyPr/>
          <a:lstStyle/>
          <a:p>
            <a:pPr>
              <a:defRPr/>
            </a:pPr>
            <a:fld id="{82B1707A-44A2-4F03-8C34-357DBA50670E}" type="slidenum">
              <a:rPr lang="en-US" smtClean="0">
                <a:solidFill>
                  <a:srgbClr val="000000"/>
                </a:solidFill>
              </a:rPr>
              <a:pPr>
                <a:defRPr/>
              </a:pPr>
              <a:t>35</a:t>
            </a:fld>
            <a:endParaRPr lang="en-US">
              <a:solidFill>
                <a:srgbClr val="000000"/>
              </a:solidFill>
            </a:endParaRPr>
          </a:p>
        </p:txBody>
      </p:sp>
    </p:spTree>
    <p:extLst>
      <p:ext uri="{BB962C8B-B14F-4D97-AF65-F5344CB8AC3E}">
        <p14:creationId xmlns:p14="http://schemas.microsoft.com/office/powerpoint/2010/main" val="3054545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82B1707A-44A2-4F03-8C34-357DBA50670E}" type="slidenum">
              <a:rPr lang="en-US" smtClean="0">
                <a:solidFill>
                  <a:srgbClr val="000000"/>
                </a:solidFill>
              </a:rPr>
              <a:pPr>
                <a:defRPr/>
              </a:pPr>
              <a:t>4</a:t>
            </a:fld>
            <a:endParaRPr lang="en-US">
              <a:solidFill>
                <a:srgbClr val="000000"/>
              </a:solidFill>
            </a:endParaRPr>
          </a:p>
        </p:txBody>
      </p:sp>
      <p:sp>
        <p:nvSpPr>
          <p:cNvPr id="46" name="Rectangle 56"/>
          <p:cNvSpPr txBox="1">
            <a:spLocks noChangeArrowheads="1"/>
          </p:cNvSpPr>
          <p:nvPr/>
        </p:nvSpPr>
        <p:spPr>
          <a:xfrm>
            <a:off x="304800" y="2667000"/>
            <a:ext cx="4750426" cy="3827818"/>
          </a:xfrm>
          <a:prstGeom prst="rect">
            <a:avLst/>
          </a:prstGeom>
        </p:spPr>
        <p:txBody>
          <a:bodyPr/>
          <a:lstStyle>
            <a:lvl1pPr marL="342900" indent="-342900" algn="l" rtl="0" eaLnBrk="0" fontAlgn="base" hangingPunct="0">
              <a:spcBef>
                <a:spcPct val="20000"/>
              </a:spcBef>
              <a:spcAft>
                <a:spcPct val="0"/>
              </a:spcAft>
              <a:buChar char="•"/>
              <a:defRPr sz="2500">
                <a:solidFill>
                  <a:srgbClr val="000066"/>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200">
                <a:solidFill>
                  <a:srgbClr val="000066"/>
                </a:solidFill>
                <a:latin typeface="Calibri" panose="020F0502020204030204" pitchFamily="34" charset="0"/>
              </a:defRPr>
            </a:lvl2pPr>
            <a:lvl3pPr marL="1143000" indent="-228600" algn="l" rtl="0" eaLnBrk="0" fontAlgn="base" hangingPunct="0">
              <a:spcBef>
                <a:spcPct val="20000"/>
              </a:spcBef>
              <a:spcAft>
                <a:spcPct val="0"/>
              </a:spcAft>
              <a:buChar char="•"/>
              <a:defRPr sz="2200">
                <a:solidFill>
                  <a:srgbClr val="000066"/>
                </a:solidFill>
                <a:latin typeface="Calibri" panose="020F0502020204030204" pitchFamily="34" charset="0"/>
              </a:defRPr>
            </a:lvl3pPr>
            <a:lvl4pPr marL="1600200" indent="-228600" algn="l" rtl="0" eaLnBrk="0" fontAlgn="base" hangingPunct="0">
              <a:spcBef>
                <a:spcPct val="20000"/>
              </a:spcBef>
              <a:spcAft>
                <a:spcPct val="0"/>
              </a:spcAft>
              <a:buChar char="–"/>
              <a:defRPr sz="1900">
                <a:solidFill>
                  <a:srgbClr val="000066"/>
                </a:solidFill>
                <a:latin typeface="Calibri" panose="020F0502020204030204" pitchFamily="34" charset="0"/>
              </a:defRPr>
            </a:lvl4pPr>
            <a:lvl5pPr marL="2057400" indent="-228600" algn="l" rtl="0" eaLnBrk="0" fontAlgn="base" hangingPunct="0">
              <a:spcBef>
                <a:spcPct val="20000"/>
              </a:spcBef>
              <a:spcAft>
                <a:spcPct val="0"/>
              </a:spcAft>
              <a:buChar char="»"/>
              <a:defRPr sz="1600">
                <a:solidFill>
                  <a:srgbClr val="000066"/>
                </a:solidFill>
                <a:latin typeface="Calibri" panose="020F0502020204030204" pitchFamily="34"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eaLnBrk="1" hangingPunct="1">
              <a:lnSpc>
                <a:spcPct val="114000"/>
              </a:lnSpc>
              <a:spcBef>
                <a:spcPts val="0"/>
              </a:spcBef>
              <a:spcAft>
                <a:spcPts val="0"/>
              </a:spcAft>
              <a:buFont typeface="+mj-lt"/>
              <a:buAutoNum type="arabicPeriod"/>
            </a:pPr>
            <a:r>
              <a:rPr lang="en-US" altLang="en-US" sz="1700" kern="0" dirty="0" smtClean="0">
                <a:solidFill>
                  <a:srgbClr val="000099"/>
                </a:solidFill>
              </a:rPr>
              <a:t>Company sets up ESOP Trust</a:t>
            </a:r>
          </a:p>
          <a:p>
            <a:pPr eaLnBrk="1" hangingPunct="1">
              <a:lnSpc>
                <a:spcPct val="114000"/>
              </a:lnSpc>
              <a:spcBef>
                <a:spcPts val="0"/>
              </a:spcBef>
              <a:spcAft>
                <a:spcPts val="0"/>
              </a:spcAft>
              <a:buFont typeface="+mj-lt"/>
              <a:buAutoNum type="arabicPeriod"/>
            </a:pPr>
            <a:r>
              <a:rPr lang="en-US" altLang="en-US" sz="1700" kern="0" dirty="0" smtClean="0">
                <a:solidFill>
                  <a:srgbClr val="000099"/>
                </a:solidFill>
              </a:rPr>
              <a:t>Company makes annual tax-deductible contributions in </a:t>
            </a:r>
            <a:r>
              <a:rPr lang="en-US" altLang="en-US" sz="1700" b="1" kern="0" dirty="0" smtClean="0">
                <a:solidFill>
                  <a:srgbClr val="000099"/>
                </a:solidFill>
              </a:rPr>
              <a:t>cash or stock</a:t>
            </a:r>
            <a:r>
              <a:rPr lang="en-US" altLang="en-US" sz="1700" kern="0" dirty="0" smtClean="0">
                <a:solidFill>
                  <a:srgbClr val="000099"/>
                </a:solidFill>
              </a:rPr>
              <a:t> to ESOP</a:t>
            </a:r>
          </a:p>
          <a:p>
            <a:pPr eaLnBrk="1" hangingPunct="1">
              <a:lnSpc>
                <a:spcPct val="114000"/>
              </a:lnSpc>
              <a:spcBef>
                <a:spcPts val="0"/>
              </a:spcBef>
              <a:spcAft>
                <a:spcPts val="0"/>
              </a:spcAft>
              <a:buFont typeface="+mj-lt"/>
              <a:buAutoNum type="arabicPeriod"/>
            </a:pPr>
            <a:r>
              <a:rPr lang="en-US" altLang="en-US" sz="1700" kern="0" dirty="0" smtClean="0">
                <a:solidFill>
                  <a:srgbClr val="000099"/>
                </a:solidFill>
              </a:rPr>
              <a:t>Cash used to buy stock from current shareholders</a:t>
            </a:r>
          </a:p>
          <a:p>
            <a:pPr eaLnBrk="1" hangingPunct="1">
              <a:lnSpc>
                <a:spcPct val="114000"/>
              </a:lnSpc>
              <a:spcBef>
                <a:spcPts val="0"/>
              </a:spcBef>
              <a:spcAft>
                <a:spcPts val="0"/>
              </a:spcAft>
              <a:buFont typeface="+mj-lt"/>
              <a:buAutoNum type="arabicPeriod"/>
            </a:pPr>
            <a:r>
              <a:rPr lang="en-US" altLang="en-US" sz="1700" kern="0" dirty="0" smtClean="0">
                <a:solidFill>
                  <a:srgbClr val="000099"/>
                </a:solidFill>
              </a:rPr>
              <a:t>Shares allocated to employee accounts within the ESOP based on salary. ESOP holds stock for employees and annually notifies them how much they own and how much stock is worth. Employees receive stock or cash after they retire or leave company, a vesting schedule applies </a:t>
            </a:r>
          </a:p>
          <a:p>
            <a:pPr marL="0" indent="0" eaLnBrk="1" hangingPunct="1">
              <a:lnSpc>
                <a:spcPct val="114000"/>
              </a:lnSpc>
              <a:spcBef>
                <a:spcPts val="0"/>
              </a:spcBef>
              <a:spcAft>
                <a:spcPts val="0"/>
              </a:spcAft>
              <a:buNone/>
            </a:pPr>
            <a:r>
              <a:rPr lang="en-US" altLang="en-US" sz="1400" i="1" kern="0" dirty="0">
                <a:solidFill>
                  <a:srgbClr val="000099"/>
                </a:solidFill>
              </a:rPr>
              <a:t>Source Morgan, Lewis </a:t>
            </a:r>
          </a:p>
          <a:p>
            <a:pPr eaLnBrk="1" hangingPunct="1">
              <a:lnSpc>
                <a:spcPct val="114000"/>
              </a:lnSpc>
              <a:spcBef>
                <a:spcPts val="0"/>
              </a:spcBef>
              <a:spcAft>
                <a:spcPts val="0"/>
              </a:spcAft>
              <a:buFont typeface="+mj-lt"/>
              <a:buAutoNum type="arabicPeriod"/>
            </a:pPr>
            <a:endParaRPr lang="en-US" altLang="en-US" sz="1700" kern="0" dirty="0" smtClean="0">
              <a:solidFill>
                <a:srgbClr val="000099"/>
              </a:solidFill>
            </a:endParaRPr>
          </a:p>
        </p:txBody>
      </p:sp>
      <p:sp>
        <p:nvSpPr>
          <p:cNvPr id="47" name="Rectangle 15"/>
          <p:cNvSpPr txBox="1">
            <a:spLocks noChangeArrowheads="1"/>
          </p:cNvSpPr>
          <p:nvPr/>
        </p:nvSpPr>
        <p:spPr>
          <a:xfrm>
            <a:off x="457200" y="1676400"/>
            <a:ext cx="6372225" cy="866775"/>
          </a:xfrm>
          <a:prstGeom prst="rect">
            <a:avLst/>
          </a:prstGeom>
        </p:spPr>
        <p:txBody>
          <a:bodyPr/>
          <a:lstStyle>
            <a:lvl1pPr algn="l" rtl="0" eaLnBrk="0" fontAlgn="base" hangingPunct="0">
              <a:spcBef>
                <a:spcPct val="0"/>
              </a:spcBef>
              <a:spcAft>
                <a:spcPct val="0"/>
              </a:spcAft>
              <a:defRPr sz="3400">
                <a:solidFill>
                  <a:srgbClr val="FFFFFF"/>
                </a:solidFill>
                <a:latin typeface="Calibri" panose="020F0502020204030204" pitchFamily="34" charset="0"/>
                <a:ea typeface="+mj-ea"/>
                <a:cs typeface="+mj-cs"/>
              </a:defRPr>
            </a:lvl1pPr>
            <a:lvl2pPr algn="l" rtl="0" eaLnBrk="0" fontAlgn="base" hangingPunct="0">
              <a:spcBef>
                <a:spcPct val="0"/>
              </a:spcBef>
              <a:spcAft>
                <a:spcPct val="0"/>
              </a:spcAft>
              <a:defRPr sz="3400">
                <a:solidFill>
                  <a:srgbClr val="FFFFFF"/>
                </a:solidFill>
                <a:latin typeface="Calibri" pitchFamily="34" charset="0"/>
              </a:defRPr>
            </a:lvl2pPr>
            <a:lvl3pPr algn="l" rtl="0" eaLnBrk="0" fontAlgn="base" hangingPunct="0">
              <a:spcBef>
                <a:spcPct val="0"/>
              </a:spcBef>
              <a:spcAft>
                <a:spcPct val="0"/>
              </a:spcAft>
              <a:defRPr sz="3400">
                <a:solidFill>
                  <a:srgbClr val="FFFFFF"/>
                </a:solidFill>
                <a:latin typeface="Calibri" pitchFamily="34" charset="0"/>
              </a:defRPr>
            </a:lvl3pPr>
            <a:lvl4pPr algn="l" rtl="0" eaLnBrk="0" fontAlgn="base" hangingPunct="0">
              <a:spcBef>
                <a:spcPct val="0"/>
              </a:spcBef>
              <a:spcAft>
                <a:spcPct val="0"/>
              </a:spcAft>
              <a:defRPr sz="3400">
                <a:solidFill>
                  <a:srgbClr val="FFFFFF"/>
                </a:solidFill>
                <a:latin typeface="Calibri" pitchFamily="34" charset="0"/>
              </a:defRPr>
            </a:lvl4pPr>
            <a:lvl5pPr algn="l" rtl="0" eaLnBrk="0" fontAlgn="base" hangingPunct="0">
              <a:spcBef>
                <a:spcPct val="0"/>
              </a:spcBef>
              <a:spcAft>
                <a:spcPct val="0"/>
              </a:spcAft>
              <a:defRPr sz="3400">
                <a:solidFill>
                  <a:srgbClr val="FFFFFF"/>
                </a:solidFill>
                <a:latin typeface="Calibri" pitchFamily="34" charset="0"/>
              </a:defRPr>
            </a:lvl5pPr>
            <a:lvl6pPr marL="457200" algn="l" rtl="0" eaLnBrk="1" fontAlgn="base" hangingPunct="1">
              <a:spcBef>
                <a:spcPct val="0"/>
              </a:spcBef>
              <a:spcAft>
                <a:spcPct val="0"/>
              </a:spcAft>
              <a:defRPr sz="3400">
                <a:solidFill>
                  <a:srgbClr val="FFFFFF"/>
                </a:solidFill>
                <a:latin typeface="Arial" charset="0"/>
              </a:defRPr>
            </a:lvl6pPr>
            <a:lvl7pPr marL="914400" algn="l" rtl="0" eaLnBrk="1" fontAlgn="base" hangingPunct="1">
              <a:spcBef>
                <a:spcPct val="0"/>
              </a:spcBef>
              <a:spcAft>
                <a:spcPct val="0"/>
              </a:spcAft>
              <a:defRPr sz="3400">
                <a:solidFill>
                  <a:srgbClr val="FFFFFF"/>
                </a:solidFill>
                <a:latin typeface="Arial" charset="0"/>
              </a:defRPr>
            </a:lvl7pPr>
            <a:lvl8pPr marL="1371600" algn="l" rtl="0" eaLnBrk="1" fontAlgn="base" hangingPunct="1">
              <a:spcBef>
                <a:spcPct val="0"/>
              </a:spcBef>
              <a:spcAft>
                <a:spcPct val="0"/>
              </a:spcAft>
              <a:defRPr sz="3400">
                <a:solidFill>
                  <a:srgbClr val="FFFFFF"/>
                </a:solidFill>
                <a:latin typeface="Arial" charset="0"/>
              </a:defRPr>
            </a:lvl8pPr>
            <a:lvl9pPr marL="1828800" algn="l" rtl="0" eaLnBrk="1" fontAlgn="base" hangingPunct="1">
              <a:spcBef>
                <a:spcPct val="0"/>
              </a:spcBef>
              <a:spcAft>
                <a:spcPct val="0"/>
              </a:spcAft>
              <a:defRPr sz="3400">
                <a:solidFill>
                  <a:srgbClr val="FFFFFF"/>
                </a:solidFill>
                <a:latin typeface="Arial" charset="0"/>
              </a:defRPr>
            </a:lvl9pPr>
          </a:lstStyle>
          <a:p>
            <a:pPr eaLnBrk="1" hangingPunct="1"/>
            <a:r>
              <a:rPr lang="en-US" altLang="en-US" sz="4000" kern="0" dirty="0" smtClean="0"/>
              <a:t>Non – Leveraged</a:t>
            </a:r>
          </a:p>
        </p:txBody>
      </p:sp>
      <p:grpSp>
        <p:nvGrpSpPr>
          <p:cNvPr id="23" name="Group 22"/>
          <p:cNvGrpSpPr/>
          <p:nvPr/>
        </p:nvGrpSpPr>
        <p:grpSpPr>
          <a:xfrm>
            <a:off x="5600735" y="1928799"/>
            <a:ext cx="2895600" cy="4536188"/>
            <a:chOff x="5114925" y="685800"/>
            <a:chExt cx="3648075" cy="5715000"/>
          </a:xfrm>
        </p:grpSpPr>
        <p:sp>
          <p:nvSpPr>
            <p:cNvPr id="24" name="Text Box 31"/>
            <p:cNvSpPr txBox="1">
              <a:spLocks noChangeArrowheads="1"/>
            </p:cNvSpPr>
            <p:nvPr/>
          </p:nvSpPr>
          <p:spPr bwMode="auto">
            <a:xfrm>
              <a:off x="7086600" y="5943600"/>
              <a:ext cx="1536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wrap="none">
              <a:spAutoFit/>
            </a:bodyPr>
            <a:lstStyle>
              <a:lvl1pPr algn="l" eaLnBrk="0" hangingPunct="0">
                <a:spcBef>
                  <a:spcPct val="20000"/>
                </a:spcBef>
                <a:buClr>
                  <a:srgbClr val="808000"/>
                </a:buClr>
                <a:buFont typeface="Wingdings" pitchFamily="2" charset="2"/>
                <a:buChar char="Ø"/>
                <a:defRPr sz="3200">
                  <a:solidFill>
                    <a:srgbClr val="000066"/>
                  </a:solidFill>
                  <a:latin typeface="Arial" charset="0"/>
                </a:defRPr>
              </a:lvl1pPr>
              <a:lvl2pPr marL="742950" indent="-285750" algn="l" eaLnBrk="0" hangingPunct="0">
                <a:spcBef>
                  <a:spcPct val="20000"/>
                </a:spcBef>
                <a:buClr>
                  <a:srgbClr val="808000"/>
                </a:buClr>
                <a:buFont typeface="Wingdings" pitchFamily="2" charset="2"/>
                <a:buChar char="Ø"/>
                <a:defRPr sz="2800">
                  <a:solidFill>
                    <a:srgbClr val="000066"/>
                  </a:solidFill>
                  <a:latin typeface="Arial" charset="0"/>
                </a:defRPr>
              </a:lvl2pPr>
              <a:lvl3pPr marL="1143000" indent="-228600" algn="l" eaLnBrk="0" hangingPunct="0">
                <a:spcBef>
                  <a:spcPct val="20000"/>
                </a:spcBef>
                <a:buClr>
                  <a:srgbClr val="808000"/>
                </a:buClr>
                <a:buFont typeface="Wingdings" pitchFamily="2" charset="2"/>
                <a:buChar char="Ø"/>
                <a:defRPr sz="2400">
                  <a:solidFill>
                    <a:srgbClr val="000066"/>
                  </a:solidFill>
                  <a:latin typeface="Arial" charset="0"/>
                </a:defRPr>
              </a:lvl3pPr>
              <a:lvl4pPr marL="1600200" indent="-228600" algn="l" eaLnBrk="0" hangingPunct="0">
                <a:spcBef>
                  <a:spcPct val="20000"/>
                </a:spcBef>
                <a:buClr>
                  <a:srgbClr val="808000"/>
                </a:buClr>
                <a:buFont typeface="Wingdings" pitchFamily="2" charset="2"/>
                <a:buChar char="Ø"/>
                <a:defRPr sz="2000">
                  <a:solidFill>
                    <a:srgbClr val="000066"/>
                  </a:solidFill>
                  <a:latin typeface="Arial" charset="0"/>
                </a:defRPr>
              </a:lvl4pPr>
              <a:lvl5pPr marL="2057400" indent="-228600" algn="l" eaLnBrk="0" hangingPunct="0">
                <a:spcBef>
                  <a:spcPct val="20000"/>
                </a:spcBef>
                <a:buClr>
                  <a:srgbClr val="808000"/>
                </a:buClr>
                <a:buFont typeface="Wingdings" pitchFamily="2" charset="2"/>
                <a:buChar char="Ø"/>
                <a:defRPr sz="2000">
                  <a:solidFill>
                    <a:srgbClr val="000066"/>
                  </a:solidFill>
                  <a:latin typeface="Arial" charset="0"/>
                </a:defRPr>
              </a:lvl5pPr>
              <a:lvl6pPr marL="25146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6pPr>
              <a:lvl7pPr marL="29718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7pPr>
              <a:lvl8pPr marL="34290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8pPr>
              <a:lvl9pPr marL="38862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9pPr>
            </a:lstStyle>
            <a:p>
              <a:pPr algn="ctr" eaLnBrk="1" hangingPunct="1">
                <a:spcBef>
                  <a:spcPct val="0"/>
                </a:spcBef>
                <a:buClrTx/>
                <a:buFontTx/>
                <a:buNone/>
              </a:pPr>
              <a:r>
                <a:rPr lang="en-US" altLang="en-US" sz="2400">
                  <a:solidFill>
                    <a:schemeClr val="tx1"/>
                  </a:solidFill>
                  <a:latin typeface="Times New Roman" pitchFamily="18" charset="0"/>
                </a:rPr>
                <a:t>Employees</a:t>
              </a:r>
            </a:p>
          </p:txBody>
        </p:sp>
        <p:pic>
          <p:nvPicPr>
            <p:cNvPr id="25" name="Picture 40" descr="j029198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5105400"/>
              <a:ext cx="94456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Document"/>
            <p:cNvSpPr>
              <a:spLocks noEditPoints="1" noChangeArrowheads="1"/>
            </p:cNvSpPr>
            <p:nvPr/>
          </p:nvSpPr>
          <p:spPr bwMode="auto">
            <a:xfrm>
              <a:off x="6477000" y="3733800"/>
              <a:ext cx="1352550" cy="981075"/>
            </a:xfrm>
            <a:custGeom>
              <a:avLst/>
              <a:gdLst>
                <a:gd name="T0" fmla="*/ 42178395 w 21600"/>
                <a:gd name="T1" fmla="*/ 44626558 h 21600"/>
                <a:gd name="T2" fmla="*/ 333316 w 21600"/>
                <a:gd name="T3" fmla="*/ 22381364 h 21600"/>
                <a:gd name="T4" fmla="*/ 42178395 w 21600"/>
                <a:gd name="T5" fmla="*/ 167101 h 21600"/>
                <a:gd name="T6" fmla="*/ 85109710 w 21600"/>
                <a:gd name="T7" fmla="*/ 21974944 h 21600"/>
                <a:gd name="T8" fmla="*/ 42178395 w 21600"/>
                <a:gd name="T9" fmla="*/ 44626558 h 21600"/>
                <a:gd name="T10" fmla="*/ 0 w 21600"/>
                <a:gd name="T11" fmla="*/ 0 h 21600"/>
                <a:gd name="T12" fmla="*/ 84694051 w 21600"/>
                <a:gd name="T13" fmla="*/ 0 h 21600"/>
                <a:gd name="T14" fmla="*/ 84694051 w 21600"/>
                <a:gd name="T15" fmla="*/ 44560563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lvl1pPr algn="l" eaLnBrk="0" hangingPunct="0">
                <a:spcBef>
                  <a:spcPct val="20000"/>
                </a:spcBef>
                <a:buClr>
                  <a:srgbClr val="808000"/>
                </a:buClr>
                <a:buFont typeface="Wingdings" pitchFamily="2" charset="2"/>
                <a:buChar char="Ø"/>
                <a:defRPr sz="3200">
                  <a:solidFill>
                    <a:srgbClr val="000066"/>
                  </a:solidFill>
                  <a:latin typeface="Arial" charset="0"/>
                </a:defRPr>
              </a:lvl1pPr>
              <a:lvl2pPr marL="742950" indent="-285750" algn="l" eaLnBrk="0" hangingPunct="0">
                <a:spcBef>
                  <a:spcPct val="20000"/>
                </a:spcBef>
                <a:buClr>
                  <a:srgbClr val="808000"/>
                </a:buClr>
                <a:buFont typeface="Wingdings" pitchFamily="2" charset="2"/>
                <a:buChar char="Ø"/>
                <a:defRPr sz="2800">
                  <a:solidFill>
                    <a:srgbClr val="000066"/>
                  </a:solidFill>
                  <a:latin typeface="Arial" charset="0"/>
                </a:defRPr>
              </a:lvl2pPr>
              <a:lvl3pPr marL="1143000" indent="-228600" algn="l" eaLnBrk="0" hangingPunct="0">
                <a:spcBef>
                  <a:spcPct val="20000"/>
                </a:spcBef>
                <a:buClr>
                  <a:srgbClr val="808000"/>
                </a:buClr>
                <a:buFont typeface="Wingdings" pitchFamily="2" charset="2"/>
                <a:buChar char="Ø"/>
                <a:defRPr sz="2400">
                  <a:solidFill>
                    <a:srgbClr val="000066"/>
                  </a:solidFill>
                  <a:latin typeface="Arial" charset="0"/>
                </a:defRPr>
              </a:lvl3pPr>
              <a:lvl4pPr marL="1600200" indent="-228600" algn="l" eaLnBrk="0" hangingPunct="0">
                <a:spcBef>
                  <a:spcPct val="20000"/>
                </a:spcBef>
                <a:buClr>
                  <a:srgbClr val="808000"/>
                </a:buClr>
                <a:buFont typeface="Wingdings" pitchFamily="2" charset="2"/>
                <a:buChar char="Ø"/>
                <a:defRPr sz="2000">
                  <a:solidFill>
                    <a:srgbClr val="000066"/>
                  </a:solidFill>
                  <a:latin typeface="Arial" charset="0"/>
                </a:defRPr>
              </a:lvl4pPr>
              <a:lvl5pPr marL="2057400" indent="-228600" algn="l" eaLnBrk="0" hangingPunct="0">
                <a:spcBef>
                  <a:spcPct val="20000"/>
                </a:spcBef>
                <a:buClr>
                  <a:srgbClr val="808000"/>
                </a:buClr>
                <a:buFont typeface="Wingdings" pitchFamily="2" charset="2"/>
                <a:buChar char="Ø"/>
                <a:defRPr sz="2000">
                  <a:solidFill>
                    <a:srgbClr val="000066"/>
                  </a:solidFill>
                  <a:latin typeface="Arial" charset="0"/>
                </a:defRPr>
              </a:lvl5pPr>
              <a:lvl6pPr marL="25146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6pPr>
              <a:lvl7pPr marL="29718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7pPr>
              <a:lvl8pPr marL="34290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8pPr>
              <a:lvl9pPr marL="38862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9pPr>
            </a:lstStyle>
            <a:p>
              <a:pPr algn="ctr" eaLnBrk="1" hangingPunct="1">
                <a:spcBef>
                  <a:spcPct val="0"/>
                </a:spcBef>
                <a:buClrTx/>
                <a:buFontTx/>
                <a:buNone/>
              </a:pPr>
              <a:r>
                <a:rPr lang="en-US" altLang="en-US" sz="2400">
                  <a:solidFill>
                    <a:schemeClr val="tx1"/>
                  </a:solidFill>
                  <a:latin typeface="Times New Roman" pitchFamily="18" charset="0"/>
                </a:rPr>
                <a:t>ESOP </a:t>
              </a:r>
              <a:r>
                <a:rPr lang="en-US" altLang="en-US" sz="1000">
                  <a:solidFill>
                    <a:schemeClr val="tx1"/>
                  </a:solidFill>
                  <a:latin typeface="Times New Roman" pitchFamily="18" charset="0"/>
                </a:rPr>
                <a:t>(1)</a:t>
              </a:r>
              <a:r>
                <a:rPr lang="en-US" altLang="en-US" sz="2400">
                  <a:solidFill>
                    <a:schemeClr val="tx1"/>
                  </a:solidFill>
                  <a:latin typeface="Times New Roman" pitchFamily="18" charset="0"/>
                </a:rPr>
                <a:t> </a:t>
              </a:r>
            </a:p>
            <a:p>
              <a:pPr algn="ctr" eaLnBrk="1" hangingPunct="1">
                <a:spcBef>
                  <a:spcPct val="0"/>
                </a:spcBef>
                <a:buClrTx/>
                <a:buFontTx/>
                <a:buNone/>
              </a:pPr>
              <a:endParaRPr lang="en-US" altLang="en-US" sz="2400">
                <a:solidFill>
                  <a:schemeClr val="tx1"/>
                </a:solidFill>
                <a:latin typeface="Times New Roman" pitchFamily="18" charset="0"/>
              </a:endParaRPr>
            </a:p>
          </p:txBody>
        </p:sp>
        <p:sp>
          <p:nvSpPr>
            <p:cNvPr id="29" name="Line 51"/>
            <p:cNvSpPr>
              <a:spLocks noChangeShapeType="1"/>
            </p:cNvSpPr>
            <p:nvPr/>
          </p:nvSpPr>
          <p:spPr bwMode="auto">
            <a:xfrm>
              <a:off x="6934200" y="4800600"/>
              <a:ext cx="381000" cy="68580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spAutoFit/>
            </a:bodyPr>
            <a:lstStyle/>
            <a:p>
              <a:endParaRPr lang="en-US"/>
            </a:p>
          </p:txBody>
        </p:sp>
        <p:pic>
          <p:nvPicPr>
            <p:cNvPr id="32" name="Picture 52" descr="MCBS01580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685800"/>
              <a:ext cx="1524000"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 Box 53"/>
            <p:cNvSpPr txBox="1">
              <a:spLocks noChangeArrowheads="1"/>
            </p:cNvSpPr>
            <p:nvPr/>
          </p:nvSpPr>
          <p:spPr bwMode="auto">
            <a:xfrm>
              <a:off x="7010400" y="1981200"/>
              <a:ext cx="1368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wrap="none">
              <a:spAutoFit/>
            </a:bodyPr>
            <a:lstStyle>
              <a:lvl1pPr algn="l" eaLnBrk="0" hangingPunct="0">
                <a:spcBef>
                  <a:spcPct val="20000"/>
                </a:spcBef>
                <a:buClr>
                  <a:srgbClr val="808000"/>
                </a:buClr>
                <a:buFont typeface="Wingdings" pitchFamily="2" charset="2"/>
                <a:buChar char="Ø"/>
                <a:defRPr sz="3200">
                  <a:solidFill>
                    <a:srgbClr val="000066"/>
                  </a:solidFill>
                  <a:latin typeface="Arial" charset="0"/>
                </a:defRPr>
              </a:lvl1pPr>
              <a:lvl2pPr marL="742950" indent="-285750" algn="l" eaLnBrk="0" hangingPunct="0">
                <a:spcBef>
                  <a:spcPct val="20000"/>
                </a:spcBef>
                <a:buClr>
                  <a:srgbClr val="808000"/>
                </a:buClr>
                <a:buFont typeface="Wingdings" pitchFamily="2" charset="2"/>
                <a:buChar char="Ø"/>
                <a:defRPr sz="2800">
                  <a:solidFill>
                    <a:srgbClr val="000066"/>
                  </a:solidFill>
                  <a:latin typeface="Arial" charset="0"/>
                </a:defRPr>
              </a:lvl2pPr>
              <a:lvl3pPr marL="1143000" indent="-228600" algn="l" eaLnBrk="0" hangingPunct="0">
                <a:spcBef>
                  <a:spcPct val="20000"/>
                </a:spcBef>
                <a:buClr>
                  <a:srgbClr val="808000"/>
                </a:buClr>
                <a:buFont typeface="Wingdings" pitchFamily="2" charset="2"/>
                <a:buChar char="Ø"/>
                <a:defRPr sz="2400">
                  <a:solidFill>
                    <a:srgbClr val="000066"/>
                  </a:solidFill>
                  <a:latin typeface="Arial" charset="0"/>
                </a:defRPr>
              </a:lvl3pPr>
              <a:lvl4pPr marL="1600200" indent="-228600" algn="l" eaLnBrk="0" hangingPunct="0">
                <a:spcBef>
                  <a:spcPct val="20000"/>
                </a:spcBef>
                <a:buClr>
                  <a:srgbClr val="808000"/>
                </a:buClr>
                <a:buFont typeface="Wingdings" pitchFamily="2" charset="2"/>
                <a:buChar char="Ø"/>
                <a:defRPr sz="2000">
                  <a:solidFill>
                    <a:srgbClr val="000066"/>
                  </a:solidFill>
                  <a:latin typeface="Arial" charset="0"/>
                </a:defRPr>
              </a:lvl4pPr>
              <a:lvl5pPr marL="2057400" indent="-228600" algn="l" eaLnBrk="0" hangingPunct="0">
                <a:spcBef>
                  <a:spcPct val="20000"/>
                </a:spcBef>
                <a:buClr>
                  <a:srgbClr val="808000"/>
                </a:buClr>
                <a:buFont typeface="Wingdings" pitchFamily="2" charset="2"/>
                <a:buChar char="Ø"/>
                <a:defRPr sz="2000">
                  <a:solidFill>
                    <a:srgbClr val="000066"/>
                  </a:solidFill>
                  <a:latin typeface="Arial" charset="0"/>
                </a:defRPr>
              </a:lvl5pPr>
              <a:lvl6pPr marL="25146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6pPr>
              <a:lvl7pPr marL="29718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7pPr>
              <a:lvl8pPr marL="34290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8pPr>
              <a:lvl9pPr marL="38862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9pPr>
            </a:lstStyle>
            <a:p>
              <a:pPr algn="ctr" eaLnBrk="1" hangingPunct="1">
                <a:spcBef>
                  <a:spcPct val="0"/>
                </a:spcBef>
                <a:buClrTx/>
                <a:buFontTx/>
                <a:buNone/>
              </a:pPr>
              <a:r>
                <a:rPr lang="en-US" altLang="en-US" sz="2400">
                  <a:solidFill>
                    <a:schemeClr val="tx1"/>
                  </a:solidFill>
                  <a:latin typeface="Times New Roman" pitchFamily="18" charset="0"/>
                </a:rPr>
                <a:t>Company</a:t>
              </a:r>
            </a:p>
          </p:txBody>
        </p:sp>
        <p:sp>
          <p:nvSpPr>
            <p:cNvPr id="34" name="Line 54"/>
            <p:cNvSpPr>
              <a:spLocks noChangeShapeType="1"/>
            </p:cNvSpPr>
            <p:nvPr/>
          </p:nvSpPr>
          <p:spPr bwMode="auto">
            <a:xfrm flipH="1">
              <a:off x="7391400" y="2495550"/>
              <a:ext cx="361950" cy="1162050"/>
            </a:xfrm>
            <a:prstGeom prst="line">
              <a:avLst/>
            </a:prstGeom>
            <a:noFill/>
            <a:ln w="12700" cap="sq">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pic>
          <p:nvPicPr>
            <p:cNvPr id="37" name="Picture 59" descr="MCBS00512_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2133600"/>
              <a:ext cx="1066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 Box 60"/>
            <p:cNvSpPr txBox="1">
              <a:spLocks noChangeArrowheads="1"/>
            </p:cNvSpPr>
            <p:nvPr/>
          </p:nvSpPr>
          <p:spPr bwMode="auto">
            <a:xfrm>
              <a:off x="5114925" y="1727200"/>
              <a:ext cx="1643063" cy="427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808000"/>
                </a:buClr>
                <a:buFont typeface="Wingdings" pitchFamily="2" charset="2"/>
                <a:buChar char="Ø"/>
                <a:defRPr sz="3200">
                  <a:solidFill>
                    <a:srgbClr val="000066"/>
                  </a:solidFill>
                  <a:latin typeface="Arial" charset="0"/>
                </a:defRPr>
              </a:lvl1pPr>
              <a:lvl2pPr marL="742950" indent="-285750" algn="l" eaLnBrk="0" hangingPunct="0">
                <a:spcBef>
                  <a:spcPct val="20000"/>
                </a:spcBef>
                <a:buClr>
                  <a:srgbClr val="808000"/>
                </a:buClr>
                <a:buFont typeface="Wingdings" pitchFamily="2" charset="2"/>
                <a:buChar char="Ø"/>
                <a:defRPr sz="2800">
                  <a:solidFill>
                    <a:srgbClr val="000066"/>
                  </a:solidFill>
                  <a:latin typeface="Arial" charset="0"/>
                </a:defRPr>
              </a:lvl2pPr>
              <a:lvl3pPr marL="1143000" indent="-228600" algn="l" eaLnBrk="0" hangingPunct="0">
                <a:spcBef>
                  <a:spcPct val="20000"/>
                </a:spcBef>
                <a:buClr>
                  <a:srgbClr val="808000"/>
                </a:buClr>
                <a:buFont typeface="Wingdings" pitchFamily="2" charset="2"/>
                <a:buChar char="Ø"/>
                <a:defRPr sz="2400">
                  <a:solidFill>
                    <a:srgbClr val="000066"/>
                  </a:solidFill>
                  <a:latin typeface="Arial" charset="0"/>
                </a:defRPr>
              </a:lvl3pPr>
              <a:lvl4pPr marL="1600200" indent="-228600" algn="l" eaLnBrk="0" hangingPunct="0">
                <a:spcBef>
                  <a:spcPct val="20000"/>
                </a:spcBef>
                <a:buClr>
                  <a:srgbClr val="808000"/>
                </a:buClr>
                <a:buFont typeface="Wingdings" pitchFamily="2" charset="2"/>
                <a:buChar char="Ø"/>
                <a:defRPr sz="2000">
                  <a:solidFill>
                    <a:srgbClr val="000066"/>
                  </a:solidFill>
                  <a:latin typeface="Arial" charset="0"/>
                </a:defRPr>
              </a:lvl4pPr>
              <a:lvl5pPr marL="2057400" indent="-228600" algn="l" eaLnBrk="0" hangingPunct="0">
                <a:spcBef>
                  <a:spcPct val="20000"/>
                </a:spcBef>
                <a:buClr>
                  <a:srgbClr val="808000"/>
                </a:buClr>
                <a:buFont typeface="Wingdings" pitchFamily="2" charset="2"/>
                <a:buChar char="Ø"/>
                <a:defRPr sz="2000">
                  <a:solidFill>
                    <a:srgbClr val="000066"/>
                  </a:solidFill>
                  <a:latin typeface="Arial" charset="0"/>
                </a:defRPr>
              </a:lvl5pPr>
              <a:lvl6pPr marL="25146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6pPr>
              <a:lvl7pPr marL="29718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7pPr>
              <a:lvl8pPr marL="34290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8pPr>
              <a:lvl9pPr marL="38862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9pPr>
            </a:lstStyle>
            <a:p>
              <a:pPr algn="ctr" eaLnBrk="1" hangingPunct="1">
                <a:spcBef>
                  <a:spcPct val="0"/>
                </a:spcBef>
                <a:buClrTx/>
                <a:buFontTx/>
                <a:buNone/>
              </a:pPr>
              <a:r>
                <a:rPr lang="en-US" altLang="en-US" sz="2200">
                  <a:solidFill>
                    <a:schemeClr val="tx1"/>
                  </a:solidFill>
                  <a:latin typeface="Times New Roman" pitchFamily="18" charset="0"/>
                </a:rPr>
                <a:t>Shareholders</a:t>
              </a:r>
            </a:p>
          </p:txBody>
        </p:sp>
        <p:sp>
          <p:nvSpPr>
            <p:cNvPr id="39" name="Line 64"/>
            <p:cNvSpPr>
              <a:spLocks noChangeShapeType="1"/>
            </p:cNvSpPr>
            <p:nvPr/>
          </p:nvSpPr>
          <p:spPr bwMode="auto">
            <a:xfrm>
              <a:off x="5715000" y="2667000"/>
              <a:ext cx="762000" cy="1219200"/>
            </a:xfrm>
            <a:prstGeom prst="line">
              <a:avLst/>
            </a:prstGeom>
            <a:noFill/>
            <a:ln w="952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
          <p:nvSpPr>
            <p:cNvPr id="40" name="Line 65"/>
            <p:cNvSpPr>
              <a:spLocks noChangeShapeType="1"/>
            </p:cNvSpPr>
            <p:nvPr/>
          </p:nvSpPr>
          <p:spPr bwMode="auto">
            <a:xfrm flipH="1" flipV="1">
              <a:off x="6172200" y="2667000"/>
              <a:ext cx="609600" cy="990600"/>
            </a:xfrm>
            <a:prstGeom prst="line">
              <a:avLst/>
            </a:prstGeom>
            <a:noFill/>
            <a:ln w="952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grpSp>
          <p:nvGrpSpPr>
            <p:cNvPr id="48" name="Group 70"/>
            <p:cNvGrpSpPr>
              <a:grpSpLocks/>
            </p:cNvGrpSpPr>
            <p:nvPr/>
          </p:nvGrpSpPr>
          <p:grpSpPr bwMode="auto">
            <a:xfrm>
              <a:off x="7439025" y="2790825"/>
              <a:ext cx="304800" cy="307975"/>
              <a:chOff x="2002" y="1152"/>
              <a:chExt cx="192" cy="194"/>
            </a:xfrm>
          </p:grpSpPr>
          <p:sp>
            <p:nvSpPr>
              <p:cNvPr id="55" name="Oval 71"/>
              <p:cNvSpPr>
                <a:spLocks noChangeArrowheads="1"/>
              </p:cNvSpPr>
              <p:nvPr/>
            </p:nvSpPr>
            <p:spPr bwMode="auto">
              <a:xfrm>
                <a:off x="2002" y="1154"/>
                <a:ext cx="192" cy="192"/>
              </a:xfrm>
              <a:prstGeom prst="ellipse">
                <a:avLst/>
              </a:prstGeom>
              <a:solidFill>
                <a:schemeClr val="bg1"/>
              </a:solidFill>
              <a:ln w="9525">
                <a:solidFill>
                  <a:schemeClr val="tx1"/>
                </a:solidFill>
                <a:round/>
                <a:headEnd/>
                <a:tailEnd/>
              </a:ln>
            </p:spPr>
            <p:txBody>
              <a:bodyPr wrap="none" anchor="ctr">
                <a:spAutoFit/>
              </a:bodyPr>
              <a:lstStyle>
                <a:lvl1pPr algn="l" eaLnBrk="0" hangingPunct="0">
                  <a:spcBef>
                    <a:spcPct val="20000"/>
                  </a:spcBef>
                  <a:buClr>
                    <a:srgbClr val="808000"/>
                  </a:buClr>
                  <a:buFont typeface="Wingdings" pitchFamily="2" charset="2"/>
                  <a:buChar char="Ø"/>
                  <a:defRPr sz="3200">
                    <a:solidFill>
                      <a:srgbClr val="000066"/>
                    </a:solidFill>
                    <a:latin typeface="Arial" charset="0"/>
                  </a:defRPr>
                </a:lvl1pPr>
                <a:lvl2pPr marL="742950" indent="-285750" algn="l" eaLnBrk="0" hangingPunct="0">
                  <a:spcBef>
                    <a:spcPct val="20000"/>
                  </a:spcBef>
                  <a:buClr>
                    <a:srgbClr val="808000"/>
                  </a:buClr>
                  <a:buFont typeface="Wingdings" pitchFamily="2" charset="2"/>
                  <a:buChar char="Ø"/>
                  <a:defRPr sz="2800">
                    <a:solidFill>
                      <a:srgbClr val="000066"/>
                    </a:solidFill>
                    <a:latin typeface="Arial" charset="0"/>
                  </a:defRPr>
                </a:lvl2pPr>
                <a:lvl3pPr marL="1143000" indent="-228600" algn="l" eaLnBrk="0" hangingPunct="0">
                  <a:spcBef>
                    <a:spcPct val="20000"/>
                  </a:spcBef>
                  <a:buClr>
                    <a:srgbClr val="808000"/>
                  </a:buClr>
                  <a:buFont typeface="Wingdings" pitchFamily="2" charset="2"/>
                  <a:buChar char="Ø"/>
                  <a:defRPr sz="2400">
                    <a:solidFill>
                      <a:srgbClr val="000066"/>
                    </a:solidFill>
                    <a:latin typeface="Arial" charset="0"/>
                  </a:defRPr>
                </a:lvl3pPr>
                <a:lvl4pPr marL="1600200" indent="-228600" algn="l" eaLnBrk="0" hangingPunct="0">
                  <a:spcBef>
                    <a:spcPct val="20000"/>
                  </a:spcBef>
                  <a:buClr>
                    <a:srgbClr val="808000"/>
                  </a:buClr>
                  <a:buFont typeface="Wingdings" pitchFamily="2" charset="2"/>
                  <a:buChar char="Ø"/>
                  <a:defRPr sz="2000">
                    <a:solidFill>
                      <a:srgbClr val="000066"/>
                    </a:solidFill>
                    <a:latin typeface="Arial" charset="0"/>
                  </a:defRPr>
                </a:lvl4pPr>
                <a:lvl5pPr marL="2057400" indent="-228600" algn="l" eaLnBrk="0" hangingPunct="0">
                  <a:spcBef>
                    <a:spcPct val="20000"/>
                  </a:spcBef>
                  <a:buClr>
                    <a:srgbClr val="808000"/>
                  </a:buClr>
                  <a:buFont typeface="Wingdings" pitchFamily="2" charset="2"/>
                  <a:buChar char="Ø"/>
                  <a:defRPr sz="2000">
                    <a:solidFill>
                      <a:srgbClr val="000066"/>
                    </a:solidFill>
                    <a:latin typeface="Arial" charset="0"/>
                  </a:defRPr>
                </a:lvl5pPr>
                <a:lvl6pPr marL="25146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6pPr>
                <a:lvl7pPr marL="29718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7pPr>
                <a:lvl8pPr marL="34290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8pPr>
                <a:lvl9pPr marL="38862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9pPr>
              </a:lstStyle>
              <a:p>
                <a:pPr algn="ctr" eaLnBrk="1" hangingPunct="1">
                  <a:spcBef>
                    <a:spcPct val="0"/>
                  </a:spcBef>
                  <a:buClrTx/>
                  <a:buFontTx/>
                  <a:buNone/>
                </a:pPr>
                <a:endParaRPr lang="en-US" altLang="en-US" sz="2000">
                  <a:solidFill>
                    <a:schemeClr val="tx1"/>
                  </a:solidFill>
                </a:endParaRPr>
              </a:p>
            </p:txBody>
          </p:sp>
          <p:sp>
            <p:nvSpPr>
              <p:cNvPr id="56" name="Text Box 72"/>
              <p:cNvSpPr txBox="1">
                <a:spLocks noChangeArrowheads="1"/>
              </p:cNvSpPr>
              <p:nvPr/>
            </p:nvSpPr>
            <p:spPr bwMode="auto">
              <a:xfrm>
                <a:off x="2016" y="1152"/>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808000"/>
                  </a:buClr>
                  <a:buFont typeface="Wingdings" pitchFamily="2" charset="2"/>
                  <a:buChar char="Ø"/>
                  <a:defRPr sz="3200">
                    <a:solidFill>
                      <a:srgbClr val="000066"/>
                    </a:solidFill>
                    <a:latin typeface="Arial" charset="0"/>
                  </a:defRPr>
                </a:lvl1pPr>
                <a:lvl2pPr marL="742950" indent="-285750" algn="l" eaLnBrk="0" hangingPunct="0">
                  <a:spcBef>
                    <a:spcPct val="20000"/>
                  </a:spcBef>
                  <a:buClr>
                    <a:srgbClr val="808000"/>
                  </a:buClr>
                  <a:buFont typeface="Wingdings" pitchFamily="2" charset="2"/>
                  <a:buChar char="Ø"/>
                  <a:defRPr sz="2800">
                    <a:solidFill>
                      <a:srgbClr val="000066"/>
                    </a:solidFill>
                    <a:latin typeface="Arial" charset="0"/>
                  </a:defRPr>
                </a:lvl2pPr>
                <a:lvl3pPr marL="1143000" indent="-228600" algn="l" eaLnBrk="0" hangingPunct="0">
                  <a:spcBef>
                    <a:spcPct val="20000"/>
                  </a:spcBef>
                  <a:buClr>
                    <a:srgbClr val="808000"/>
                  </a:buClr>
                  <a:buFont typeface="Wingdings" pitchFamily="2" charset="2"/>
                  <a:buChar char="Ø"/>
                  <a:defRPr sz="2400">
                    <a:solidFill>
                      <a:srgbClr val="000066"/>
                    </a:solidFill>
                    <a:latin typeface="Arial" charset="0"/>
                  </a:defRPr>
                </a:lvl3pPr>
                <a:lvl4pPr marL="1600200" indent="-228600" algn="l" eaLnBrk="0" hangingPunct="0">
                  <a:spcBef>
                    <a:spcPct val="20000"/>
                  </a:spcBef>
                  <a:buClr>
                    <a:srgbClr val="808000"/>
                  </a:buClr>
                  <a:buFont typeface="Wingdings" pitchFamily="2" charset="2"/>
                  <a:buChar char="Ø"/>
                  <a:defRPr sz="2000">
                    <a:solidFill>
                      <a:srgbClr val="000066"/>
                    </a:solidFill>
                    <a:latin typeface="Arial" charset="0"/>
                  </a:defRPr>
                </a:lvl4pPr>
                <a:lvl5pPr marL="2057400" indent="-228600" algn="l" eaLnBrk="0" hangingPunct="0">
                  <a:spcBef>
                    <a:spcPct val="20000"/>
                  </a:spcBef>
                  <a:buClr>
                    <a:srgbClr val="808000"/>
                  </a:buClr>
                  <a:buFont typeface="Wingdings" pitchFamily="2" charset="2"/>
                  <a:buChar char="Ø"/>
                  <a:defRPr sz="2000">
                    <a:solidFill>
                      <a:srgbClr val="000066"/>
                    </a:solidFill>
                    <a:latin typeface="Arial" charset="0"/>
                  </a:defRPr>
                </a:lvl5pPr>
                <a:lvl6pPr marL="25146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6pPr>
                <a:lvl7pPr marL="29718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7pPr>
                <a:lvl8pPr marL="34290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8pPr>
                <a:lvl9pPr marL="38862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9pPr>
              </a:lstStyle>
              <a:p>
                <a:pPr eaLnBrk="1" hangingPunct="1">
                  <a:spcBef>
                    <a:spcPct val="0"/>
                  </a:spcBef>
                  <a:buClrTx/>
                  <a:buFontTx/>
                  <a:buNone/>
                </a:pPr>
                <a:r>
                  <a:rPr lang="en-US" altLang="en-US" sz="1400">
                    <a:solidFill>
                      <a:schemeClr val="tx1"/>
                    </a:solidFill>
                    <a:latin typeface="Times New Roman" pitchFamily="18" charset="0"/>
                  </a:rPr>
                  <a:t>2</a:t>
                </a:r>
              </a:p>
            </p:txBody>
          </p:sp>
        </p:grpSp>
        <p:grpSp>
          <p:nvGrpSpPr>
            <p:cNvPr id="49" name="Group 82"/>
            <p:cNvGrpSpPr>
              <a:grpSpLocks/>
            </p:cNvGrpSpPr>
            <p:nvPr/>
          </p:nvGrpSpPr>
          <p:grpSpPr bwMode="auto">
            <a:xfrm>
              <a:off x="6076950" y="2965450"/>
              <a:ext cx="304800" cy="304800"/>
              <a:chOff x="2002" y="1154"/>
              <a:chExt cx="192" cy="192"/>
            </a:xfrm>
          </p:grpSpPr>
          <p:sp>
            <p:nvSpPr>
              <p:cNvPr id="53" name="Oval 83"/>
              <p:cNvSpPr>
                <a:spLocks noChangeArrowheads="1"/>
              </p:cNvSpPr>
              <p:nvPr/>
            </p:nvSpPr>
            <p:spPr bwMode="auto">
              <a:xfrm>
                <a:off x="2002" y="1154"/>
                <a:ext cx="192" cy="192"/>
              </a:xfrm>
              <a:prstGeom prst="ellipse">
                <a:avLst/>
              </a:prstGeom>
              <a:solidFill>
                <a:schemeClr val="bg1"/>
              </a:solidFill>
              <a:ln w="9525">
                <a:solidFill>
                  <a:schemeClr val="tx1"/>
                </a:solidFill>
                <a:round/>
                <a:headEnd/>
                <a:tailEnd/>
              </a:ln>
            </p:spPr>
            <p:txBody>
              <a:bodyPr wrap="none" anchor="ctr">
                <a:spAutoFit/>
              </a:bodyPr>
              <a:lstStyle>
                <a:lvl1pPr algn="l" eaLnBrk="0" hangingPunct="0">
                  <a:spcBef>
                    <a:spcPct val="20000"/>
                  </a:spcBef>
                  <a:buClr>
                    <a:srgbClr val="808000"/>
                  </a:buClr>
                  <a:buFont typeface="Wingdings" pitchFamily="2" charset="2"/>
                  <a:buChar char="Ø"/>
                  <a:defRPr sz="3200">
                    <a:solidFill>
                      <a:srgbClr val="000066"/>
                    </a:solidFill>
                    <a:latin typeface="Arial" charset="0"/>
                  </a:defRPr>
                </a:lvl1pPr>
                <a:lvl2pPr marL="742950" indent="-285750" algn="l" eaLnBrk="0" hangingPunct="0">
                  <a:spcBef>
                    <a:spcPct val="20000"/>
                  </a:spcBef>
                  <a:buClr>
                    <a:srgbClr val="808000"/>
                  </a:buClr>
                  <a:buFont typeface="Wingdings" pitchFamily="2" charset="2"/>
                  <a:buChar char="Ø"/>
                  <a:defRPr sz="2800">
                    <a:solidFill>
                      <a:srgbClr val="000066"/>
                    </a:solidFill>
                    <a:latin typeface="Arial" charset="0"/>
                  </a:defRPr>
                </a:lvl2pPr>
                <a:lvl3pPr marL="1143000" indent="-228600" algn="l" eaLnBrk="0" hangingPunct="0">
                  <a:spcBef>
                    <a:spcPct val="20000"/>
                  </a:spcBef>
                  <a:buClr>
                    <a:srgbClr val="808000"/>
                  </a:buClr>
                  <a:buFont typeface="Wingdings" pitchFamily="2" charset="2"/>
                  <a:buChar char="Ø"/>
                  <a:defRPr sz="2400">
                    <a:solidFill>
                      <a:srgbClr val="000066"/>
                    </a:solidFill>
                    <a:latin typeface="Arial" charset="0"/>
                  </a:defRPr>
                </a:lvl3pPr>
                <a:lvl4pPr marL="1600200" indent="-228600" algn="l" eaLnBrk="0" hangingPunct="0">
                  <a:spcBef>
                    <a:spcPct val="20000"/>
                  </a:spcBef>
                  <a:buClr>
                    <a:srgbClr val="808000"/>
                  </a:buClr>
                  <a:buFont typeface="Wingdings" pitchFamily="2" charset="2"/>
                  <a:buChar char="Ø"/>
                  <a:defRPr sz="2000">
                    <a:solidFill>
                      <a:srgbClr val="000066"/>
                    </a:solidFill>
                    <a:latin typeface="Arial" charset="0"/>
                  </a:defRPr>
                </a:lvl4pPr>
                <a:lvl5pPr marL="2057400" indent="-228600" algn="l" eaLnBrk="0" hangingPunct="0">
                  <a:spcBef>
                    <a:spcPct val="20000"/>
                  </a:spcBef>
                  <a:buClr>
                    <a:srgbClr val="808000"/>
                  </a:buClr>
                  <a:buFont typeface="Wingdings" pitchFamily="2" charset="2"/>
                  <a:buChar char="Ø"/>
                  <a:defRPr sz="2000">
                    <a:solidFill>
                      <a:srgbClr val="000066"/>
                    </a:solidFill>
                    <a:latin typeface="Arial" charset="0"/>
                  </a:defRPr>
                </a:lvl5pPr>
                <a:lvl6pPr marL="25146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6pPr>
                <a:lvl7pPr marL="29718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7pPr>
                <a:lvl8pPr marL="34290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8pPr>
                <a:lvl9pPr marL="38862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9pPr>
              </a:lstStyle>
              <a:p>
                <a:pPr algn="ctr" eaLnBrk="1" hangingPunct="1">
                  <a:spcBef>
                    <a:spcPct val="0"/>
                  </a:spcBef>
                  <a:buClrTx/>
                  <a:buFontTx/>
                  <a:buNone/>
                </a:pPr>
                <a:endParaRPr lang="en-US" altLang="en-US" sz="2000">
                  <a:solidFill>
                    <a:schemeClr val="tx1"/>
                  </a:solidFill>
                </a:endParaRPr>
              </a:p>
            </p:txBody>
          </p:sp>
          <p:sp>
            <p:nvSpPr>
              <p:cNvPr id="54" name="Text Box 84"/>
              <p:cNvSpPr txBox="1">
                <a:spLocks noChangeArrowheads="1"/>
              </p:cNvSpPr>
              <p:nvPr/>
            </p:nvSpPr>
            <p:spPr bwMode="auto">
              <a:xfrm>
                <a:off x="2016" y="1168"/>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808000"/>
                  </a:buClr>
                  <a:buFont typeface="Wingdings" pitchFamily="2" charset="2"/>
                  <a:buChar char="Ø"/>
                  <a:defRPr sz="3200">
                    <a:solidFill>
                      <a:srgbClr val="000066"/>
                    </a:solidFill>
                    <a:latin typeface="Arial" charset="0"/>
                  </a:defRPr>
                </a:lvl1pPr>
                <a:lvl2pPr marL="742950" indent="-285750" algn="l" eaLnBrk="0" hangingPunct="0">
                  <a:spcBef>
                    <a:spcPct val="20000"/>
                  </a:spcBef>
                  <a:buClr>
                    <a:srgbClr val="808000"/>
                  </a:buClr>
                  <a:buFont typeface="Wingdings" pitchFamily="2" charset="2"/>
                  <a:buChar char="Ø"/>
                  <a:defRPr sz="2800">
                    <a:solidFill>
                      <a:srgbClr val="000066"/>
                    </a:solidFill>
                    <a:latin typeface="Arial" charset="0"/>
                  </a:defRPr>
                </a:lvl2pPr>
                <a:lvl3pPr marL="1143000" indent="-228600" algn="l" eaLnBrk="0" hangingPunct="0">
                  <a:spcBef>
                    <a:spcPct val="20000"/>
                  </a:spcBef>
                  <a:buClr>
                    <a:srgbClr val="808000"/>
                  </a:buClr>
                  <a:buFont typeface="Wingdings" pitchFamily="2" charset="2"/>
                  <a:buChar char="Ø"/>
                  <a:defRPr sz="2400">
                    <a:solidFill>
                      <a:srgbClr val="000066"/>
                    </a:solidFill>
                    <a:latin typeface="Arial" charset="0"/>
                  </a:defRPr>
                </a:lvl3pPr>
                <a:lvl4pPr marL="1600200" indent="-228600" algn="l" eaLnBrk="0" hangingPunct="0">
                  <a:spcBef>
                    <a:spcPct val="20000"/>
                  </a:spcBef>
                  <a:buClr>
                    <a:srgbClr val="808000"/>
                  </a:buClr>
                  <a:buFont typeface="Wingdings" pitchFamily="2" charset="2"/>
                  <a:buChar char="Ø"/>
                  <a:defRPr sz="2000">
                    <a:solidFill>
                      <a:srgbClr val="000066"/>
                    </a:solidFill>
                    <a:latin typeface="Arial" charset="0"/>
                  </a:defRPr>
                </a:lvl4pPr>
                <a:lvl5pPr marL="2057400" indent="-228600" algn="l" eaLnBrk="0" hangingPunct="0">
                  <a:spcBef>
                    <a:spcPct val="20000"/>
                  </a:spcBef>
                  <a:buClr>
                    <a:srgbClr val="808000"/>
                  </a:buClr>
                  <a:buFont typeface="Wingdings" pitchFamily="2" charset="2"/>
                  <a:buChar char="Ø"/>
                  <a:defRPr sz="2000">
                    <a:solidFill>
                      <a:srgbClr val="000066"/>
                    </a:solidFill>
                    <a:latin typeface="Arial" charset="0"/>
                  </a:defRPr>
                </a:lvl5pPr>
                <a:lvl6pPr marL="25146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6pPr>
                <a:lvl7pPr marL="29718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7pPr>
                <a:lvl8pPr marL="34290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8pPr>
                <a:lvl9pPr marL="38862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9pPr>
              </a:lstStyle>
              <a:p>
                <a:pPr eaLnBrk="1" hangingPunct="1">
                  <a:spcBef>
                    <a:spcPct val="0"/>
                  </a:spcBef>
                  <a:buClrTx/>
                  <a:buFontTx/>
                  <a:buNone/>
                </a:pPr>
                <a:r>
                  <a:rPr lang="en-US" altLang="en-US" sz="1200">
                    <a:solidFill>
                      <a:schemeClr val="tx1"/>
                    </a:solidFill>
                    <a:latin typeface="Times New Roman" pitchFamily="18" charset="0"/>
                  </a:rPr>
                  <a:t>3</a:t>
                </a:r>
              </a:p>
            </p:txBody>
          </p:sp>
        </p:grpSp>
        <p:grpSp>
          <p:nvGrpSpPr>
            <p:cNvPr id="50" name="Group 88"/>
            <p:cNvGrpSpPr>
              <a:grpSpLocks/>
            </p:cNvGrpSpPr>
            <p:nvPr/>
          </p:nvGrpSpPr>
          <p:grpSpPr bwMode="auto">
            <a:xfrm>
              <a:off x="6772275" y="4572000"/>
              <a:ext cx="304800" cy="307975"/>
              <a:chOff x="2002" y="1152"/>
              <a:chExt cx="192" cy="194"/>
            </a:xfrm>
          </p:grpSpPr>
          <p:sp>
            <p:nvSpPr>
              <p:cNvPr id="51" name="Oval 89"/>
              <p:cNvSpPr>
                <a:spLocks noChangeArrowheads="1"/>
              </p:cNvSpPr>
              <p:nvPr/>
            </p:nvSpPr>
            <p:spPr bwMode="auto">
              <a:xfrm>
                <a:off x="2002" y="1154"/>
                <a:ext cx="192" cy="192"/>
              </a:xfrm>
              <a:prstGeom prst="ellipse">
                <a:avLst/>
              </a:prstGeom>
              <a:solidFill>
                <a:schemeClr val="bg1"/>
              </a:solidFill>
              <a:ln w="9525">
                <a:solidFill>
                  <a:schemeClr val="tx1"/>
                </a:solidFill>
                <a:round/>
                <a:headEnd/>
                <a:tailEnd/>
              </a:ln>
            </p:spPr>
            <p:txBody>
              <a:bodyPr wrap="none" anchor="ctr">
                <a:spAutoFit/>
              </a:bodyPr>
              <a:lstStyle>
                <a:lvl1pPr algn="l" eaLnBrk="0" hangingPunct="0">
                  <a:spcBef>
                    <a:spcPct val="20000"/>
                  </a:spcBef>
                  <a:buClr>
                    <a:srgbClr val="808000"/>
                  </a:buClr>
                  <a:buFont typeface="Wingdings" pitchFamily="2" charset="2"/>
                  <a:buChar char="Ø"/>
                  <a:defRPr sz="3200">
                    <a:solidFill>
                      <a:srgbClr val="000066"/>
                    </a:solidFill>
                    <a:latin typeface="Arial" charset="0"/>
                  </a:defRPr>
                </a:lvl1pPr>
                <a:lvl2pPr marL="742950" indent="-285750" algn="l" eaLnBrk="0" hangingPunct="0">
                  <a:spcBef>
                    <a:spcPct val="20000"/>
                  </a:spcBef>
                  <a:buClr>
                    <a:srgbClr val="808000"/>
                  </a:buClr>
                  <a:buFont typeface="Wingdings" pitchFamily="2" charset="2"/>
                  <a:buChar char="Ø"/>
                  <a:defRPr sz="2800">
                    <a:solidFill>
                      <a:srgbClr val="000066"/>
                    </a:solidFill>
                    <a:latin typeface="Arial" charset="0"/>
                  </a:defRPr>
                </a:lvl2pPr>
                <a:lvl3pPr marL="1143000" indent="-228600" algn="l" eaLnBrk="0" hangingPunct="0">
                  <a:spcBef>
                    <a:spcPct val="20000"/>
                  </a:spcBef>
                  <a:buClr>
                    <a:srgbClr val="808000"/>
                  </a:buClr>
                  <a:buFont typeface="Wingdings" pitchFamily="2" charset="2"/>
                  <a:buChar char="Ø"/>
                  <a:defRPr sz="2400">
                    <a:solidFill>
                      <a:srgbClr val="000066"/>
                    </a:solidFill>
                    <a:latin typeface="Arial" charset="0"/>
                  </a:defRPr>
                </a:lvl3pPr>
                <a:lvl4pPr marL="1600200" indent="-228600" algn="l" eaLnBrk="0" hangingPunct="0">
                  <a:spcBef>
                    <a:spcPct val="20000"/>
                  </a:spcBef>
                  <a:buClr>
                    <a:srgbClr val="808000"/>
                  </a:buClr>
                  <a:buFont typeface="Wingdings" pitchFamily="2" charset="2"/>
                  <a:buChar char="Ø"/>
                  <a:defRPr sz="2000">
                    <a:solidFill>
                      <a:srgbClr val="000066"/>
                    </a:solidFill>
                    <a:latin typeface="Arial" charset="0"/>
                  </a:defRPr>
                </a:lvl4pPr>
                <a:lvl5pPr marL="2057400" indent="-228600" algn="l" eaLnBrk="0" hangingPunct="0">
                  <a:spcBef>
                    <a:spcPct val="20000"/>
                  </a:spcBef>
                  <a:buClr>
                    <a:srgbClr val="808000"/>
                  </a:buClr>
                  <a:buFont typeface="Wingdings" pitchFamily="2" charset="2"/>
                  <a:buChar char="Ø"/>
                  <a:defRPr sz="2000">
                    <a:solidFill>
                      <a:srgbClr val="000066"/>
                    </a:solidFill>
                    <a:latin typeface="Arial" charset="0"/>
                  </a:defRPr>
                </a:lvl5pPr>
                <a:lvl6pPr marL="25146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6pPr>
                <a:lvl7pPr marL="29718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7pPr>
                <a:lvl8pPr marL="34290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8pPr>
                <a:lvl9pPr marL="38862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9pPr>
              </a:lstStyle>
              <a:p>
                <a:pPr algn="ctr" eaLnBrk="1" hangingPunct="1">
                  <a:spcBef>
                    <a:spcPct val="0"/>
                  </a:spcBef>
                  <a:buClrTx/>
                  <a:buFontTx/>
                  <a:buNone/>
                </a:pPr>
                <a:endParaRPr lang="en-US" altLang="en-US" sz="2000">
                  <a:solidFill>
                    <a:schemeClr val="tx1"/>
                  </a:solidFill>
                </a:endParaRPr>
              </a:p>
            </p:txBody>
          </p:sp>
          <p:sp>
            <p:nvSpPr>
              <p:cNvPr id="52" name="Text Box 90"/>
              <p:cNvSpPr txBox="1">
                <a:spLocks noChangeArrowheads="1"/>
              </p:cNvSpPr>
              <p:nvPr/>
            </p:nvSpPr>
            <p:spPr bwMode="auto">
              <a:xfrm>
                <a:off x="2016" y="1152"/>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808000"/>
                  </a:buClr>
                  <a:buFont typeface="Wingdings" pitchFamily="2" charset="2"/>
                  <a:buChar char="Ø"/>
                  <a:defRPr sz="3200">
                    <a:solidFill>
                      <a:srgbClr val="000066"/>
                    </a:solidFill>
                    <a:latin typeface="Arial" charset="0"/>
                  </a:defRPr>
                </a:lvl1pPr>
                <a:lvl2pPr marL="742950" indent="-285750" algn="l" eaLnBrk="0" hangingPunct="0">
                  <a:spcBef>
                    <a:spcPct val="20000"/>
                  </a:spcBef>
                  <a:buClr>
                    <a:srgbClr val="808000"/>
                  </a:buClr>
                  <a:buFont typeface="Wingdings" pitchFamily="2" charset="2"/>
                  <a:buChar char="Ø"/>
                  <a:defRPr sz="2800">
                    <a:solidFill>
                      <a:srgbClr val="000066"/>
                    </a:solidFill>
                    <a:latin typeface="Arial" charset="0"/>
                  </a:defRPr>
                </a:lvl2pPr>
                <a:lvl3pPr marL="1143000" indent="-228600" algn="l" eaLnBrk="0" hangingPunct="0">
                  <a:spcBef>
                    <a:spcPct val="20000"/>
                  </a:spcBef>
                  <a:buClr>
                    <a:srgbClr val="808000"/>
                  </a:buClr>
                  <a:buFont typeface="Wingdings" pitchFamily="2" charset="2"/>
                  <a:buChar char="Ø"/>
                  <a:defRPr sz="2400">
                    <a:solidFill>
                      <a:srgbClr val="000066"/>
                    </a:solidFill>
                    <a:latin typeface="Arial" charset="0"/>
                  </a:defRPr>
                </a:lvl3pPr>
                <a:lvl4pPr marL="1600200" indent="-228600" algn="l" eaLnBrk="0" hangingPunct="0">
                  <a:spcBef>
                    <a:spcPct val="20000"/>
                  </a:spcBef>
                  <a:buClr>
                    <a:srgbClr val="808000"/>
                  </a:buClr>
                  <a:buFont typeface="Wingdings" pitchFamily="2" charset="2"/>
                  <a:buChar char="Ø"/>
                  <a:defRPr sz="2000">
                    <a:solidFill>
                      <a:srgbClr val="000066"/>
                    </a:solidFill>
                    <a:latin typeface="Arial" charset="0"/>
                  </a:defRPr>
                </a:lvl4pPr>
                <a:lvl5pPr marL="2057400" indent="-228600" algn="l" eaLnBrk="0" hangingPunct="0">
                  <a:spcBef>
                    <a:spcPct val="20000"/>
                  </a:spcBef>
                  <a:buClr>
                    <a:srgbClr val="808000"/>
                  </a:buClr>
                  <a:buFont typeface="Wingdings" pitchFamily="2" charset="2"/>
                  <a:buChar char="Ø"/>
                  <a:defRPr sz="2000">
                    <a:solidFill>
                      <a:srgbClr val="000066"/>
                    </a:solidFill>
                    <a:latin typeface="Arial" charset="0"/>
                  </a:defRPr>
                </a:lvl5pPr>
                <a:lvl6pPr marL="25146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6pPr>
                <a:lvl7pPr marL="29718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7pPr>
                <a:lvl8pPr marL="34290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8pPr>
                <a:lvl9pPr marL="38862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9pPr>
              </a:lstStyle>
              <a:p>
                <a:pPr eaLnBrk="1" hangingPunct="1">
                  <a:spcBef>
                    <a:spcPct val="0"/>
                  </a:spcBef>
                  <a:buClrTx/>
                  <a:buFontTx/>
                  <a:buNone/>
                </a:pPr>
                <a:r>
                  <a:rPr lang="en-US" altLang="en-US" sz="1400">
                    <a:solidFill>
                      <a:schemeClr val="tx1"/>
                    </a:solidFill>
                    <a:latin typeface="Times New Roman" pitchFamily="18" charset="0"/>
                  </a:rPr>
                  <a:t>4</a:t>
                </a:r>
              </a:p>
            </p:txBody>
          </p:sp>
        </p:grpSp>
      </p:grpSp>
    </p:spTree>
    <p:extLst>
      <p:ext uri="{BB962C8B-B14F-4D97-AF65-F5344CB8AC3E}">
        <p14:creationId xmlns:p14="http://schemas.microsoft.com/office/powerpoint/2010/main" val="210415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 name="Rectangle 6"/>
          <p:cNvSpPr txBox="1">
            <a:spLocks noChangeArrowheads="1"/>
          </p:cNvSpPr>
          <p:nvPr/>
        </p:nvSpPr>
        <p:spPr>
          <a:xfrm>
            <a:off x="252028" y="4475937"/>
            <a:ext cx="8534400" cy="3601263"/>
          </a:xfrm>
          <a:prstGeom prst="rect">
            <a:avLst/>
          </a:prstGeom>
        </p:spPr>
        <p:txBody>
          <a:bodyPr>
            <a:normAutofit/>
          </a:bodyPr>
          <a:lstStyle>
            <a:lvl1pPr marL="342900" indent="-342900" algn="l" rtl="0" eaLnBrk="0" fontAlgn="base" hangingPunct="0">
              <a:spcBef>
                <a:spcPct val="20000"/>
              </a:spcBef>
              <a:spcAft>
                <a:spcPct val="0"/>
              </a:spcAft>
              <a:buChar char="•"/>
              <a:defRPr sz="2500">
                <a:solidFill>
                  <a:srgbClr val="000066"/>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200">
                <a:solidFill>
                  <a:srgbClr val="000066"/>
                </a:solidFill>
                <a:latin typeface="Calibri" panose="020F0502020204030204" pitchFamily="34" charset="0"/>
              </a:defRPr>
            </a:lvl2pPr>
            <a:lvl3pPr marL="1143000" indent="-228600" algn="l" rtl="0" eaLnBrk="0" fontAlgn="base" hangingPunct="0">
              <a:spcBef>
                <a:spcPct val="20000"/>
              </a:spcBef>
              <a:spcAft>
                <a:spcPct val="0"/>
              </a:spcAft>
              <a:buChar char="•"/>
              <a:defRPr sz="2200">
                <a:solidFill>
                  <a:srgbClr val="000066"/>
                </a:solidFill>
                <a:latin typeface="Calibri" panose="020F0502020204030204" pitchFamily="34" charset="0"/>
              </a:defRPr>
            </a:lvl3pPr>
            <a:lvl4pPr marL="1600200" indent="-228600" algn="l" rtl="0" eaLnBrk="0" fontAlgn="base" hangingPunct="0">
              <a:spcBef>
                <a:spcPct val="20000"/>
              </a:spcBef>
              <a:spcAft>
                <a:spcPct val="0"/>
              </a:spcAft>
              <a:buChar char="–"/>
              <a:defRPr sz="1900">
                <a:solidFill>
                  <a:srgbClr val="000066"/>
                </a:solidFill>
                <a:latin typeface="Calibri" panose="020F0502020204030204" pitchFamily="34" charset="0"/>
              </a:defRPr>
            </a:lvl4pPr>
            <a:lvl5pPr marL="2057400" indent="-228600" algn="l" rtl="0" eaLnBrk="0" fontAlgn="base" hangingPunct="0">
              <a:spcBef>
                <a:spcPct val="20000"/>
              </a:spcBef>
              <a:spcAft>
                <a:spcPct val="0"/>
              </a:spcAft>
              <a:buChar char="»"/>
              <a:defRPr sz="1600">
                <a:solidFill>
                  <a:srgbClr val="000066"/>
                </a:solidFill>
                <a:latin typeface="Calibri" panose="020F0502020204030204" pitchFamily="34"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282575" indent="-268288" eaLnBrk="1" hangingPunct="1">
              <a:spcBef>
                <a:spcPts val="0"/>
              </a:spcBef>
              <a:buSzPct val="150000"/>
              <a:buFont typeface="Wingdings" pitchFamily="2" charset="2"/>
              <a:buNone/>
            </a:pPr>
            <a:r>
              <a:rPr lang="en-US" altLang="en-US" sz="1800" kern="0" dirty="0" smtClean="0">
                <a:solidFill>
                  <a:srgbClr val="002060"/>
                </a:solidFill>
              </a:rPr>
              <a:t>(1) Lender lends to company</a:t>
            </a:r>
          </a:p>
          <a:p>
            <a:pPr marL="282575" indent="-268288" eaLnBrk="1" hangingPunct="1">
              <a:spcBef>
                <a:spcPts val="0"/>
              </a:spcBef>
              <a:buSzPct val="150000"/>
              <a:buFont typeface="Wingdings" pitchFamily="2" charset="2"/>
              <a:buNone/>
            </a:pPr>
            <a:r>
              <a:rPr lang="en-US" altLang="en-US" sz="1800" kern="0" dirty="0" smtClean="0">
                <a:solidFill>
                  <a:srgbClr val="002060"/>
                </a:solidFill>
              </a:rPr>
              <a:t>(2) Company lends to ESOP</a:t>
            </a:r>
          </a:p>
          <a:p>
            <a:pPr marL="282575" indent="-268288" eaLnBrk="1" hangingPunct="1">
              <a:spcBef>
                <a:spcPts val="0"/>
              </a:spcBef>
              <a:buSzPct val="150000"/>
              <a:buFont typeface="Wingdings" pitchFamily="2" charset="2"/>
              <a:buNone/>
            </a:pPr>
            <a:r>
              <a:rPr lang="en-US" altLang="en-US" sz="1800" kern="0" dirty="0" smtClean="0">
                <a:solidFill>
                  <a:srgbClr val="002060"/>
                </a:solidFill>
              </a:rPr>
              <a:t>(3) ESOP buys stock from existing shareholders</a:t>
            </a:r>
          </a:p>
          <a:p>
            <a:pPr marL="282575" indent="-268288" eaLnBrk="1" hangingPunct="1">
              <a:spcBef>
                <a:spcPts val="0"/>
              </a:spcBef>
              <a:buSzPct val="150000"/>
              <a:buFont typeface="Wingdings" pitchFamily="2" charset="2"/>
              <a:buNone/>
            </a:pPr>
            <a:r>
              <a:rPr lang="en-US" altLang="en-US" sz="1800" kern="0" dirty="0" smtClean="0">
                <a:solidFill>
                  <a:srgbClr val="002060"/>
                </a:solidFill>
              </a:rPr>
              <a:t>(4) Company makes annual tax-deductible contributions to ESOP.  </a:t>
            </a:r>
          </a:p>
          <a:p>
            <a:pPr marL="282575" indent="-268288" eaLnBrk="1" hangingPunct="1">
              <a:spcBef>
                <a:spcPts val="0"/>
              </a:spcBef>
              <a:buSzPct val="150000"/>
              <a:buFont typeface="Wingdings" pitchFamily="2" charset="2"/>
              <a:buNone/>
            </a:pPr>
            <a:r>
              <a:rPr lang="en-US" altLang="en-US" sz="1800" kern="0" dirty="0" smtClean="0">
                <a:solidFill>
                  <a:srgbClr val="002060"/>
                </a:solidFill>
              </a:rPr>
              <a:t>(5) The ESOP then in turn repays lender</a:t>
            </a:r>
          </a:p>
          <a:p>
            <a:pPr marL="282575" indent="-268288" eaLnBrk="1" hangingPunct="1">
              <a:spcBef>
                <a:spcPts val="0"/>
              </a:spcBef>
              <a:buSzPct val="150000"/>
              <a:buFont typeface="Wingdings" pitchFamily="2" charset="2"/>
              <a:buNone/>
            </a:pPr>
            <a:r>
              <a:rPr lang="en-US" altLang="en-US" sz="1800" kern="0" dirty="0" smtClean="0">
                <a:solidFill>
                  <a:srgbClr val="002060"/>
                </a:solidFill>
              </a:rPr>
              <a:t>(6) Employees receive stock or cash when they retire or leave (vesting applies)</a:t>
            </a:r>
          </a:p>
          <a:p>
            <a:pPr marL="609600" indent="-609600" eaLnBrk="1" hangingPunct="1">
              <a:lnSpc>
                <a:spcPct val="80000"/>
              </a:lnSpc>
              <a:buSzPct val="150000"/>
              <a:buFont typeface="Wingdings" pitchFamily="2" charset="2"/>
              <a:buNone/>
            </a:pPr>
            <a:endParaRPr lang="en-US" altLang="en-US" sz="1800" kern="0" dirty="0" smtClean="0">
              <a:solidFill>
                <a:srgbClr val="002060"/>
              </a:solidFill>
            </a:endParaRPr>
          </a:p>
          <a:p>
            <a:pPr marL="609600" indent="-609600" eaLnBrk="1" hangingPunct="1">
              <a:lnSpc>
                <a:spcPct val="80000"/>
              </a:lnSpc>
              <a:buSzPct val="150000"/>
              <a:buFont typeface="Wingdings" pitchFamily="2" charset="2"/>
              <a:buNone/>
            </a:pPr>
            <a:r>
              <a:rPr lang="en-US" altLang="en-US" sz="1500" i="1" kern="0" dirty="0" smtClean="0">
                <a:solidFill>
                  <a:srgbClr val="002060"/>
                </a:solidFill>
              </a:rPr>
              <a:t>Source Morgan Lewis</a:t>
            </a:r>
          </a:p>
        </p:txBody>
      </p:sp>
      <p:sp>
        <p:nvSpPr>
          <p:cNvPr id="110" name="Rectangle 5"/>
          <p:cNvSpPr txBox="1">
            <a:spLocks noChangeArrowheads="1"/>
          </p:cNvSpPr>
          <p:nvPr/>
        </p:nvSpPr>
        <p:spPr>
          <a:xfrm>
            <a:off x="407603" y="380999"/>
            <a:ext cx="8378825" cy="733277"/>
          </a:xfrm>
          <a:prstGeom prst="rect">
            <a:avLst/>
          </a:prstGeom>
          <a:solidFill>
            <a:srgbClr val="002060"/>
          </a:solidFill>
        </p:spPr>
        <p:txBody>
          <a:bodyPr>
            <a:noAutofit/>
          </a:bodyPr>
          <a:lstStyle>
            <a:lvl1pPr algn="l" rtl="0" eaLnBrk="0" fontAlgn="base" hangingPunct="0">
              <a:spcBef>
                <a:spcPct val="0"/>
              </a:spcBef>
              <a:spcAft>
                <a:spcPct val="0"/>
              </a:spcAft>
              <a:defRPr sz="3400">
                <a:solidFill>
                  <a:srgbClr val="FFFFFF"/>
                </a:solidFill>
                <a:latin typeface="Calibri" panose="020F0502020204030204" pitchFamily="34" charset="0"/>
                <a:ea typeface="+mj-ea"/>
                <a:cs typeface="+mj-cs"/>
              </a:defRPr>
            </a:lvl1pPr>
            <a:lvl2pPr algn="l" rtl="0" eaLnBrk="0" fontAlgn="base" hangingPunct="0">
              <a:spcBef>
                <a:spcPct val="0"/>
              </a:spcBef>
              <a:spcAft>
                <a:spcPct val="0"/>
              </a:spcAft>
              <a:defRPr sz="3400">
                <a:solidFill>
                  <a:srgbClr val="FFFFFF"/>
                </a:solidFill>
                <a:latin typeface="Calibri" pitchFamily="34" charset="0"/>
              </a:defRPr>
            </a:lvl2pPr>
            <a:lvl3pPr algn="l" rtl="0" eaLnBrk="0" fontAlgn="base" hangingPunct="0">
              <a:spcBef>
                <a:spcPct val="0"/>
              </a:spcBef>
              <a:spcAft>
                <a:spcPct val="0"/>
              </a:spcAft>
              <a:defRPr sz="3400">
                <a:solidFill>
                  <a:srgbClr val="FFFFFF"/>
                </a:solidFill>
                <a:latin typeface="Calibri" pitchFamily="34" charset="0"/>
              </a:defRPr>
            </a:lvl3pPr>
            <a:lvl4pPr algn="l" rtl="0" eaLnBrk="0" fontAlgn="base" hangingPunct="0">
              <a:spcBef>
                <a:spcPct val="0"/>
              </a:spcBef>
              <a:spcAft>
                <a:spcPct val="0"/>
              </a:spcAft>
              <a:defRPr sz="3400">
                <a:solidFill>
                  <a:srgbClr val="FFFFFF"/>
                </a:solidFill>
                <a:latin typeface="Calibri" pitchFamily="34" charset="0"/>
              </a:defRPr>
            </a:lvl4pPr>
            <a:lvl5pPr algn="l" rtl="0" eaLnBrk="0" fontAlgn="base" hangingPunct="0">
              <a:spcBef>
                <a:spcPct val="0"/>
              </a:spcBef>
              <a:spcAft>
                <a:spcPct val="0"/>
              </a:spcAft>
              <a:defRPr sz="3400">
                <a:solidFill>
                  <a:srgbClr val="FFFFFF"/>
                </a:solidFill>
                <a:latin typeface="Calibri" pitchFamily="34" charset="0"/>
              </a:defRPr>
            </a:lvl5pPr>
            <a:lvl6pPr marL="457200" algn="l" rtl="0" eaLnBrk="1" fontAlgn="base" hangingPunct="1">
              <a:spcBef>
                <a:spcPct val="0"/>
              </a:spcBef>
              <a:spcAft>
                <a:spcPct val="0"/>
              </a:spcAft>
              <a:defRPr sz="3400">
                <a:solidFill>
                  <a:srgbClr val="FFFFFF"/>
                </a:solidFill>
                <a:latin typeface="Arial" charset="0"/>
              </a:defRPr>
            </a:lvl6pPr>
            <a:lvl7pPr marL="914400" algn="l" rtl="0" eaLnBrk="1" fontAlgn="base" hangingPunct="1">
              <a:spcBef>
                <a:spcPct val="0"/>
              </a:spcBef>
              <a:spcAft>
                <a:spcPct val="0"/>
              </a:spcAft>
              <a:defRPr sz="3400">
                <a:solidFill>
                  <a:srgbClr val="FFFFFF"/>
                </a:solidFill>
                <a:latin typeface="Arial" charset="0"/>
              </a:defRPr>
            </a:lvl7pPr>
            <a:lvl8pPr marL="1371600" algn="l" rtl="0" eaLnBrk="1" fontAlgn="base" hangingPunct="1">
              <a:spcBef>
                <a:spcPct val="0"/>
              </a:spcBef>
              <a:spcAft>
                <a:spcPct val="0"/>
              </a:spcAft>
              <a:defRPr sz="3400">
                <a:solidFill>
                  <a:srgbClr val="FFFFFF"/>
                </a:solidFill>
                <a:latin typeface="Arial" charset="0"/>
              </a:defRPr>
            </a:lvl8pPr>
            <a:lvl9pPr marL="1828800" algn="l" rtl="0" eaLnBrk="1" fontAlgn="base" hangingPunct="1">
              <a:spcBef>
                <a:spcPct val="0"/>
              </a:spcBef>
              <a:spcAft>
                <a:spcPct val="0"/>
              </a:spcAft>
              <a:defRPr sz="3400">
                <a:solidFill>
                  <a:srgbClr val="FFFFFF"/>
                </a:solidFill>
                <a:latin typeface="Arial" charset="0"/>
              </a:defRPr>
            </a:lvl9pPr>
          </a:lstStyle>
          <a:p>
            <a:pPr eaLnBrk="1" hangingPunct="1">
              <a:defRPr/>
            </a:pPr>
            <a:r>
              <a:rPr lang="en-US" sz="4000" kern="0" dirty="0" smtClean="0">
                <a:solidFill>
                  <a:schemeClr val="bg1"/>
                </a:solidFill>
              </a:rPr>
              <a:t>Leveraged ESOP </a:t>
            </a:r>
          </a:p>
        </p:txBody>
      </p:sp>
      <p:grpSp>
        <p:nvGrpSpPr>
          <p:cNvPr id="41" name="Group 40"/>
          <p:cNvGrpSpPr/>
          <p:nvPr/>
        </p:nvGrpSpPr>
        <p:grpSpPr>
          <a:xfrm>
            <a:off x="1185640" y="1114277"/>
            <a:ext cx="6931764" cy="3297623"/>
            <a:chOff x="457200" y="457200"/>
            <a:chExt cx="8305800" cy="3951288"/>
          </a:xfrm>
        </p:grpSpPr>
        <p:grpSp>
          <p:nvGrpSpPr>
            <p:cNvPr id="42" name="Group 65"/>
            <p:cNvGrpSpPr>
              <a:grpSpLocks/>
            </p:cNvGrpSpPr>
            <p:nvPr/>
          </p:nvGrpSpPr>
          <p:grpSpPr bwMode="auto">
            <a:xfrm>
              <a:off x="457200" y="762000"/>
              <a:ext cx="1066800" cy="1436688"/>
              <a:chOff x="457200" y="1524000"/>
              <a:chExt cx="1066800" cy="1436132"/>
            </a:xfrm>
          </p:grpSpPr>
          <p:sp>
            <p:nvSpPr>
              <p:cNvPr id="138" name="Text Box 10"/>
              <p:cNvSpPr txBox="1">
                <a:spLocks noChangeArrowheads="1"/>
              </p:cNvSpPr>
              <p:nvPr/>
            </p:nvSpPr>
            <p:spPr bwMode="auto">
              <a:xfrm>
                <a:off x="609600" y="2590800"/>
                <a:ext cx="90281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808000"/>
                  </a:buClr>
                  <a:buFont typeface="Wingdings" pitchFamily="2" charset="2"/>
                  <a:buChar char="Ø"/>
                  <a:defRPr sz="3200">
                    <a:solidFill>
                      <a:srgbClr val="000066"/>
                    </a:solidFill>
                    <a:latin typeface="Arial" charset="0"/>
                  </a:defRPr>
                </a:lvl1pPr>
                <a:lvl2pPr marL="742950" indent="-285750" algn="l" eaLnBrk="0" hangingPunct="0">
                  <a:spcBef>
                    <a:spcPct val="20000"/>
                  </a:spcBef>
                  <a:buClr>
                    <a:srgbClr val="808000"/>
                  </a:buClr>
                  <a:buFont typeface="Wingdings" pitchFamily="2" charset="2"/>
                  <a:buChar char="Ø"/>
                  <a:defRPr sz="2800">
                    <a:solidFill>
                      <a:srgbClr val="000066"/>
                    </a:solidFill>
                    <a:latin typeface="Arial" charset="0"/>
                  </a:defRPr>
                </a:lvl2pPr>
                <a:lvl3pPr marL="1143000" indent="-228600" algn="l" eaLnBrk="0" hangingPunct="0">
                  <a:spcBef>
                    <a:spcPct val="20000"/>
                  </a:spcBef>
                  <a:buClr>
                    <a:srgbClr val="808000"/>
                  </a:buClr>
                  <a:buFont typeface="Wingdings" pitchFamily="2" charset="2"/>
                  <a:buChar char="Ø"/>
                  <a:defRPr sz="2400">
                    <a:solidFill>
                      <a:srgbClr val="000066"/>
                    </a:solidFill>
                    <a:latin typeface="Arial" charset="0"/>
                  </a:defRPr>
                </a:lvl3pPr>
                <a:lvl4pPr marL="1600200" indent="-228600" algn="l" eaLnBrk="0" hangingPunct="0">
                  <a:spcBef>
                    <a:spcPct val="20000"/>
                  </a:spcBef>
                  <a:buClr>
                    <a:srgbClr val="808000"/>
                  </a:buClr>
                  <a:buFont typeface="Wingdings" pitchFamily="2" charset="2"/>
                  <a:buChar char="Ø"/>
                  <a:defRPr sz="2000">
                    <a:solidFill>
                      <a:srgbClr val="000066"/>
                    </a:solidFill>
                    <a:latin typeface="Arial" charset="0"/>
                  </a:defRPr>
                </a:lvl4pPr>
                <a:lvl5pPr marL="2057400" indent="-228600" algn="l" eaLnBrk="0" hangingPunct="0">
                  <a:spcBef>
                    <a:spcPct val="20000"/>
                  </a:spcBef>
                  <a:buClr>
                    <a:srgbClr val="808000"/>
                  </a:buClr>
                  <a:buFont typeface="Wingdings" pitchFamily="2" charset="2"/>
                  <a:buChar char="Ø"/>
                  <a:defRPr sz="2000">
                    <a:solidFill>
                      <a:srgbClr val="000066"/>
                    </a:solidFill>
                    <a:latin typeface="Arial" charset="0"/>
                  </a:defRPr>
                </a:lvl5pPr>
                <a:lvl6pPr marL="25146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6pPr>
                <a:lvl7pPr marL="29718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7pPr>
                <a:lvl8pPr marL="34290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8pPr>
                <a:lvl9pPr marL="38862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9pPr>
              </a:lstStyle>
              <a:p>
                <a:pPr algn="ctr" eaLnBrk="1" hangingPunct="1">
                  <a:spcBef>
                    <a:spcPct val="0"/>
                  </a:spcBef>
                  <a:buClrTx/>
                  <a:buFontTx/>
                  <a:buNone/>
                </a:pPr>
                <a:r>
                  <a:rPr lang="en-US" altLang="en-US" sz="1800">
                    <a:solidFill>
                      <a:schemeClr val="tx1"/>
                    </a:solidFill>
                    <a:latin typeface="Times New Roman" pitchFamily="18" charset="0"/>
                  </a:rPr>
                  <a:t>Lender</a:t>
                </a:r>
                <a:endParaRPr lang="en-US" altLang="en-US" sz="2000">
                  <a:solidFill>
                    <a:schemeClr val="tx1"/>
                  </a:solidFill>
                  <a:latin typeface="Times New Roman" pitchFamily="18" charset="0"/>
                </a:endParaRPr>
              </a:p>
            </p:txBody>
          </p:sp>
          <p:pic>
            <p:nvPicPr>
              <p:cNvPr id="139" name="Picture 57" descr="MCj0322397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524000"/>
                <a:ext cx="10668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3" name="Group 68"/>
            <p:cNvGrpSpPr>
              <a:grpSpLocks/>
            </p:cNvGrpSpPr>
            <p:nvPr/>
          </p:nvGrpSpPr>
          <p:grpSpPr bwMode="auto">
            <a:xfrm>
              <a:off x="1143000" y="2133600"/>
              <a:ext cx="936625" cy="1082675"/>
              <a:chOff x="968375" y="2197935"/>
              <a:chExt cx="936625" cy="1083107"/>
            </a:xfrm>
          </p:grpSpPr>
          <p:cxnSp>
            <p:nvCxnSpPr>
              <p:cNvPr id="133" name="AutoShape 15"/>
              <p:cNvCxnSpPr>
                <a:cxnSpLocks noChangeShapeType="1"/>
                <a:endCxn id="138" idx="2"/>
              </p:cNvCxnSpPr>
              <p:nvPr/>
            </p:nvCxnSpPr>
            <p:spPr bwMode="auto">
              <a:xfrm rot="16200000" flipV="1">
                <a:off x="943769" y="2315172"/>
                <a:ext cx="1078468" cy="843994"/>
              </a:xfrm>
              <a:prstGeom prst="straightConnector1">
                <a:avLst/>
              </a:prstGeom>
              <a:noFill/>
              <a:ln w="15875">
                <a:solidFill>
                  <a:schemeClr val="tx1"/>
                </a:solidFill>
                <a:round/>
                <a:headEnd type="triangle" w="med" len="med"/>
                <a:tailEnd/>
              </a:ln>
              <a:extLst>
                <a:ext uri="{909E8E84-426E-40DD-AFC4-6F175D3DCCD1}">
                  <a14:hiddenFill xmlns:a14="http://schemas.microsoft.com/office/drawing/2010/main">
                    <a:noFill/>
                  </a14:hiddenFill>
                </a:ext>
              </a:extLst>
            </p:spPr>
          </p:cxnSp>
          <p:grpSp>
            <p:nvGrpSpPr>
              <p:cNvPr id="134" name="Group 67"/>
              <p:cNvGrpSpPr>
                <a:grpSpLocks/>
              </p:cNvGrpSpPr>
              <p:nvPr/>
            </p:nvGrpSpPr>
            <p:grpSpPr bwMode="auto">
              <a:xfrm>
                <a:off x="968375" y="2731610"/>
                <a:ext cx="438150" cy="549432"/>
                <a:chOff x="968375" y="2731610"/>
                <a:chExt cx="438150" cy="549432"/>
              </a:xfrm>
            </p:grpSpPr>
            <p:sp>
              <p:nvSpPr>
                <p:cNvPr id="135" name="Text Box 20"/>
                <p:cNvSpPr txBox="1">
                  <a:spLocks noChangeArrowheads="1"/>
                </p:cNvSpPr>
                <p:nvPr/>
              </p:nvSpPr>
              <p:spPr bwMode="auto">
                <a:xfrm>
                  <a:off x="968375" y="3036567"/>
                  <a:ext cx="438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808000"/>
                    </a:buClr>
                    <a:buFont typeface="Wingdings" pitchFamily="2" charset="2"/>
                    <a:buChar char="Ø"/>
                    <a:defRPr sz="3200">
                      <a:solidFill>
                        <a:srgbClr val="000066"/>
                      </a:solidFill>
                      <a:latin typeface="Arial" charset="0"/>
                    </a:defRPr>
                  </a:lvl1pPr>
                  <a:lvl2pPr marL="742950" indent="-285750" algn="l" eaLnBrk="0" hangingPunct="0">
                    <a:spcBef>
                      <a:spcPct val="20000"/>
                    </a:spcBef>
                    <a:buClr>
                      <a:srgbClr val="808000"/>
                    </a:buClr>
                    <a:buFont typeface="Wingdings" pitchFamily="2" charset="2"/>
                    <a:buChar char="Ø"/>
                    <a:defRPr sz="2800">
                      <a:solidFill>
                        <a:srgbClr val="000066"/>
                      </a:solidFill>
                      <a:latin typeface="Arial" charset="0"/>
                    </a:defRPr>
                  </a:lvl2pPr>
                  <a:lvl3pPr marL="1143000" indent="-228600" algn="l" eaLnBrk="0" hangingPunct="0">
                    <a:spcBef>
                      <a:spcPct val="20000"/>
                    </a:spcBef>
                    <a:buClr>
                      <a:srgbClr val="808000"/>
                    </a:buClr>
                    <a:buFont typeface="Wingdings" pitchFamily="2" charset="2"/>
                    <a:buChar char="Ø"/>
                    <a:defRPr sz="2400">
                      <a:solidFill>
                        <a:srgbClr val="000066"/>
                      </a:solidFill>
                      <a:latin typeface="Arial" charset="0"/>
                    </a:defRPr>
                  </a:lvl3pPr>
                  <a:lvl4pPr marL="1600200" indent="-228600" algn="l" eaLnBrk="0" hangingPunct="0">
                    <a:spcBef>
                      <a:spcPct val="20000"/>
                    </a:spcBef>
                    <a:buClr>
                      <a:srgbClr val="808000"/>
                    </a:buClr>
                    <a:buFont typeface="Wingdings" pitchFamily="2" charset="2"/>
                    <a:buChar char="Ø"/>
                    <a:defRPr sz="2000">
                      <a:solidFill>
                        <a:srgbClr val="000066"/>
                      </a:solidFill>
                      <a:latin typeface="Arial" charset="0"/>
                    </a:defRPr>
                  </a:lvl4pPr>
                  <a:lvl5pPr marL="2057400" indent="-228600" algn="l" eaLnBrk="0" hangingPunct="0">
                    <a:spcBef>
                      <a:spcPct val="20000"/>
                    </a:spcBef>
                    <a:buClr>
                      <a:srgbClr val="808000"/>
                    </a:buClr>
                    <a:buFont typeface="Wingdings" pitchFamily="2" charset="2"/>
                    <a:buChar char="Ø"/>
                    <a:defRPr sz="2000">
                      <a:solidFill>
                        <a:srgbClr val="000066"/>
                      </a:solidFill>
                      <a:latin typeface="Arial" charset="0"/>
                    </a:defRPr>
                  </a:lvl5pPr>
                  <a:lvl6pPr marL="25146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6pPr>
                  <a:lvl7pPr marL="29718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7pPr>
                  <a:lvl8pPr marL="34290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8pPr>
                  <a:lvl9pPr marL="38862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9pPr>
                </a:lstStyle>
                <a:p>
                  <a:pPr algn="ctr" eaLnBrk="1" hangingPunct="1">
                    <a:spcBef>
                      <a:spcPct val="0"/>
                    </a:spcBef>
                    <a:buClrTx/>
                    <a:buFontTx/>
                    <a:buNone/>
                  </a:pPr>
                  <a:r>
                    <a:rPr lang="en-US" altLang="en-US" sz="1000">
                      <a:solidFill>
                        <a:schemeClr val="tx1"/>
                      </a:solidFill>
                      <a:latin typeface="Times New Roman" pitchFamily="18" charset="0"/>
                    </a:rPr>
                    <a:t>Cash</a:t>
                  </a:r>
                </a:p>
              </p:txBody>
            </p:sp>
            <p:sp>
              <p:nvSpPr>
                <p:cNvPr id="136" name="Oval 28"/>
                <p:cNvSpPr>
                  <a:spLocks noChangeArrowheads="1"/>
                </p:cNvSpPr>
                <p:nvPr/>
              </p:nvSpPr>
              <p:spPr bwMode="auto">
                <a:xfrm>
                  <a:off x="1044575" y="2731610"/>
                  <a:ext cx="304800" cy="304800"/>
                </a:xfrm>
                <a:prstGeom prst="ellipse">
                  <a:avLst/>
                </a:prstGeom>
                <a:solidFill>
                  <a:schemeClr val="bg1"/>
                </a:solidFill>
                <a:ln w="9525">
                  <a:solidFill>
                    <a:schemeClr val="tx1"/>
                  </a:solidFill>
                  <a:round/>
                  <a:headEnd/>
                  <a:tailEnd/>
                </a:ln>
              </p:spPr>
              <p:txBody>
                <a:bodyPr wrap="none" anchor="ctr">
                  <a:spAutoFit/>
                </a:bodyPr>
                <a:lstStyle>
                  <a:lvl1pPr algn="l" eaLnBrk="0" hangingPunct="0">
                    <a:spcBef>
                      <a:spcPct val="20000"/>
                    </a:spcBef>
                    <a:buClr>
                      <a:srgbClr val="808000"/>
                    </a:buClr>
                    <a:buFont typeface="Wingdings" pitchFamily="2" charset="2"/>
                    <a:buChar char="Ø"/>
                    <a:defRPr sz="3200">
                      <a:solidFill>
                        <a:srgbClr val="000066"/>
                      </a:solidFill>
                      <a:latin typeface="Arial" charset="0"/>
                    </a:defRPr>
                  </a:lvl1pPr>
                  <a:lvl2pPr marL="742950" indent="-285750" algn="l" eaLnBrk="0" hangingPunct="0">
                    <a:spcBef>
                      <a:spcPct val="20000"/>
                    </a:spcBef>
                    <a:buClr>
                      <a:srgbClr val="808000"/>
                    </a:buClr>
                    <a:buFont typeface="Wingdings" pitchFamily="2" charset="2"/>
                    <a:buChar char="Ø"/>
                    <a:defRPr sz="2800">
                      <a:solidFill>
                        <a:srgbClr val="000066"/>
                      </a:solidFill>
                      <a:latin typeface="Arial" charset="0"/>
                    </a:defRPr>
                  </a:lvl2pPr>
                  <a:lvl3pPr marL="1143000" indent="-228600" algn="l" eaLnBrk="0" hangingPunct="0">
                    <a:spcBef>
                      <a:spcPct val="20000"/>
                    </a:spcBef>
                    <a:buClr>
                      <a:srgbClr val="808000"/>
                    </a:buClr>
                    <a:buFont typeface="Wingdings" pitchFamily="2" charset="2"/>
                    <a:buChar char="Ø"/>
                    <a:defRPr sz="2400">
                      <a:solidFill>
                        <a:srgbClr val="000066"/>
                      </a:solidFill>
                      <a:latin typeface="Arial" charset="0"/>
                    </a:defRPr>
                  </a:lvl3pPr>
                  <a:lvl4pPr marL="1600200" indent="-228600" algn="l" eaLnBrk="0" hangingPunct="0">
                    <a:spcBef>
                      <a:spcPct val="20000"/>
                    </a:spcBef>
                    <a:buClr>
                      <a:srgbClr val="808000"/>
                    </a:buClr>
                    <a:buFont typeface="Wingdings" pitchFamily="2" charset="2"/>
                    <a:buChar char="Ø"/>
                    <a:defRPr sz="2000">
                      <a:solidFill>
                        <a:srgbClr val="000066"/>
                      </a:solidFill>
                      <a:latin typeface="Arial" charset="0"/>
                    </a:defRPr>
                  </a:lvl4pPr>
                  <a:lvl5pPr marL="2057400" indent="-228600" algn="l" eaLnBrk="0" hangingPunct="0">
                    <a:spcBef>
                      <a:spcPct val="20000"/>
                    </a:spcBef>
                    <a:buClr>
                      <a:srgbClr val="808000"/>
                    </a:buClr>
                    <a:buFont typeface="Wingdings" pitchFamily="2" charset="2"/>
                    <a:buChar char="Ø"/>
                    <a:defRPr sz="2000">
                      <a:solidFill>
                        <a:srgbClr val="000066"/>
                      </a:solidFill>
                      <a:latin typeface="Arial" charset="0"/>
                    </a:defRPr>
                  </a:lvl5pPr>
                  <a:lvl6pPr marL="25146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6pPr>
                  <a:lvl7pPr marL="29718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7pPr>
                  <a:lvl8pPr marL="34290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8pPr>
                  <a:lvl9pPr marL="38862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9pPr>
                </a:lstStyle>
                <a:p>
                  <a:pPr algn="ctr" eaLnBrk="1" hangingPunct="1">
                    <a:spcBef>
                      <a:spcPct val="0"/>
                    </a:spcBef>
                    <a:buClrTx/>
                    <a:buFontTx/>
                    <a:buNone/>
                  </a:pPr>
                  <a:endParaRPr lang="en-US" altLang="en-US" sz="2000">
                    <a:solidFill>
                      <a:schemeClr val="tx1"/>
                    </a:solidFill>
                  </a:endParaRPr>
                </a:p>
              </p:txBody>
            </p:sp>
            <p:sp>
              <p:nvSpPr>
                <p:cNvPr id="137" name="Text Box 29"/>
                <p:cNvSpPr txBox="1">
                  <a:spLocks noChangeArrowheads="1"/>
                </p:cNvSpPr>
                <p:nvPr/>
              </p:nvSpPr>
              <p:spPr bwMode="auto">
                <a:xfrm>
                  <a:off x="1044575" y="2731610"/>
                  <a:ext cx="273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808000"/>
                    </a:buClr>
                    <a:buFont typeface="Wingdings" pitchFamily="2" charset="2"/>
                    <a:buChar char="Ø"/>
                    <a:defRPr sz="3200">
                      <a:solidFill>
                        <a:srgbClr val="000066"/>
                      </a:solidFill>
                      <a:latin typeface="Arial" charset="0"/>
                    </a:defRPr>
                  </a:lvl1pPr>
                  <a:lvl2pPr marL="742950" indent="-285750" algn="l" eaLnBrk="0" hangingPunct="0">
                    <a:spcBef>
                      <a:spcPct val="20000"/>
                    </a:spcBef>
                    <a:buClr>
                      <a:srgbClr val="808000"/>
                    </a:buClr>
                    <a:buFont typeface="Wingdings" pitchFamily="2" charset="2"/>
                    <a:buChar char="Ø"/>
                    <a:defRPr sz="2800">
                      <a:solidFill>
                        <a:srgbClr val="000066"/>
                      </a:solidFill>
                      <a:latin typeface="Arial" charset="0"/>
                    </a:defRPr>
                  </a:lvl2pPr>
                  <a:lvl3pPr marL="1143000" indent="-228600" algn="l" eaLnBrk="0" hangingPunct="0">
                    <a:spcBef>
                      <a:spcPct val="20000"/>
                    </a:spcBef>
                    <a:buClr>
                      <a:srgbClr val="808000"/>
                    </a:buClr>
                    <a:buFont typeface="Wingdings" pitchFamily="2" charset="2"/>
                    <a:buChar char="Ø"/>
                    <a:defRPr sz="2400">
                      <a:solidFill>
                        <a:srgbClr val="000066"/>
                      </a:solidFill>
                      <a:latin typeface="Arial" charset="0"/>
                    </a:defRPr>
                  </a:lvl3pPr>
                  <a:lvl4pPr marL="1600200" indent="-228600" algn="l" eaLnBrk="0" hangingPunct="0">
                    <a:spcBef>
                      <a:spcPct val="20000"/>
                    </a:spcBef>
                    <a:buClr>
                      <a:srgbClr val="808000"/>
                    </a:buClr>
                    <a:buFont typeface="Wingdings" pitchFamily="2" charset="2"/>
                    <a:buChar char="Ø"/>
                    <a:defRPr sz="2000">
                      <a:solidFill>
                        <a:srgbClr val="000066"/>
                      </a:solidFill>
                      <a:latin typeface="Arial" charset="0"/>
                    </a:defRPr>
                  </a:lvl4pPr>
                  <a:lvl5pPr marL="2057400" indent="-228600" algn="l" eaLnBrk="0" hangingPunct="0">
                    <a:spcBef>
                      <a:spcPct val="20000"/>
                    </a:spcBef>
                    <a:buClr>
                      <a:srgbClr val="808000"/>
                    </a:buClr>
                    <a:buFont typeface="Wingdings" pitchFamily="2" charset="2"/>
                    <a:buChar char="Ø"/>
                    <a:defRPr sz="2000">
                      <a:solidFill>
                        <a:srgbClr val="000066"/>
                      </a:solidFill>
                      <a:latin typeface="Arial" charset="0"/>
                    </a:defRPr>
                  </a:lvl5pPr>
                  <a:lvl6pPr marL="25146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6pPr>
                  <a:lvl7pPr marL="29718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7pPr>
                  <a:lvl8pPr marL="34290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8pPr>
                  <a:lvl9pPr marL="38862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9pPr>
                </a:lstStyle>
                <a:p>
                  <a:pPr algn="ctr" eaLnBrk="1" hangingPunct="1">
                    <a:spcBef>
                      <a:spcPct val="0"/>
                    </a:spcBef>
                    <a:buClrTx/>
                    <a:buFontTx/>
                    <a:buNone/>
                  </a:pPr>
                  <a:r>
                    <a:rPr lang="en-US" altLang="en-US" sz="1400">
                      <a:solidFill>
                        <a:schemeClr val="tx1"/>
                      </a:solidFill>
                      <a:latin typeface="Times New Roman" pitchFamily="18" charset="0"/>
                    </a:rPr>
                    <a:t>1</a:t>
                  </a:r>
                </a:p>
              </p:txBody>
            </p:sp>
          </p:grpSp>
        </p:grpSp>
        <p:grpSp>
          <p:nvGrpSpPr>
            <p:cNvPr id="44" name="Group 72"/>
            <p:cNvGrpSpPr>
              <a:grpSpLocks/>
            </p:cNvGrpSpPr>
            <p:nvPr/>
          </p:nvGrpSpPr>
          <p:grpSpPr bwMode="auto">
            <a:xfrm>
              <a:off x="3048000" y="1676400"/>
              <a:ext cx="1219200" cy="1647825"/>
              <a:chOff x="3048000" y="2057400"/>
              <a:chExt cx="1219200" cy="1647825"/>
            </a:xfrm>
          </p:grpSpPr>
          <p:grpSp>
            <p:nvGrpSpPr>
              <p:cNvPr id="127" name="Group 71"/>
              <p:cNvGrpSpPr>
                <a:grpSpLocks/>
              </p:cNvGrpSpPr>
              <p:nvPr/>
            </p:nvGrpSpPr>
            <p:grpSpPr bwMode="auto">
              <a:xfrm>
                <a:off x="3048000" y="2057400"/>
                <a:ext cx="1219200" cy="1647825"/>
                <a:chOff x="3048000" y="2057400"/>
                <a:chExt cx="1219200" cy="1647825"/>
              </a:xfrm>
            </p:grpSpPr>
            <p:sp>
              <p:nvSpPr>
                <p:cNvPr id="129" name="Line 3"/>
                <p:cNvSpPr>
                  <a:spLocks noChangeShapeType="1"/>
                </p:cNvSpPr>
                <p:nvPr/>
              </p:nvSpPr>
              <p:spPr bwMode="auto">
                <a:xfrm flipH="1">
                  <a:off x="3048000" y="2057400"/>
                  <a:ext cx="1219200" cy="1647825"/>
                </a:xfrm>
                <a:prstGeom prst="line">
                  <a:avLst/>
                </a:prstGeom>
                <a:noFill/>
                <a:ln w="15875">
                  <a:solidFill>
                    <a:schemeClr val="tx1"/>
                  </a:solidFill>
                  <a:miter lim="800000"/>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grpSp>
              <p:nvGrpSpPr>
                <p:cNvPr id="130" name="Group 46"/>
                <p:cNvGrpSpPr>
                  <a:grpSpLocks/>
                </p:cNvGrpSpPr>
                <p:nvPr/>
              </p:nvGrpSpPr>
              <p:grpSpPr bwMode="auto">
                <a:xfrm>
                  <a:off x="3429000" y="2819400"/>
                  <a:ext cx="304800" cy="307975"/>
                  <a:chOff x="2002" y="1152"/>
                  <a:chExt cx="192" cy="194"/>
                </a:xfrm>
              </p:grpSpPr>
              <p:sp>
                <p:nvSpPr>
                  <p:cNvPr id="131" name="Oval 47"/>
                  <p:cNvSpPr>
                    <a:spLocks noChangeArrowheads="1"/>
                  </p:cNvSpPr>
                  <p:nvPr/>
                </p:nvSpPr>
                <p:spPr bwMode="auto">
                  <a:xfrm>
                    <a:off x="2002" y="1154"/>
                    <a:ext cx="192" cy="192"/>
                  </a:xfrm>
                  <a:prstGeom prst="ellipse">
                    <a:avLst/>
                  </a:prstGeom>
                  <a:solidFill>
                    <a:schemeClr val="bg1"/>
                  </a:solidFill>
                  <a:ln w="9525">
                    <a:solidFill>
                      <a:schemeClr val="tx1"/>
                    </a:solidFill>
                    <a:round/>
                    <a:headEnd/>
                    <a:tailEnd/>
                  </a:ln>
                </p:spPr>
                <p:txBody>
                  <a:bodyPr wrap="none" anchor="ctr">
                    <a:spAutoFit/>
                  </a:bodyPr>
                  <a:lstStyle>
                    <a:lvl1pPr algn="l" eaLnBrk="0" hangingPunct="0">
                      <a:spcBef>
                        <a:spcPct val="20000"/>
                      </a:spcBef>
                      <a:buClr>
                        <a:srgbClr val="808000"/>
                      </a:buClr>
                      <a:buFont typeface="Wingdings" pitchFamily="2" charset="2"/>
                      <a:buChar char="Ø"/>
                      <a:defRPr sz="3200">
                        <a:solidFill>
                          <a:srgbClr val="000066"/>
                        </a:solidFill>
                        <a:latin typeface="Arial" charset="0"/>
                      </a:defRPr>
                    </a:lvl1pPr>
                    <a:lvl2pPr marL="742950" indent="-285750" algn="l" eaLnBrk="0" hangingPunct="0">
                      <a:spcBef>
                        <a:spcPct val="20000"/>
                      </a:spcBef>
                      <a:buClr>
                        <a:srgbClr val="808000"/>
                      </a:buClr>
                      <a:buFont typeface="Wingdings" pitchFamily="2" charset="2"/>
                      <a:buChar char="Ø"/>
                      <a:defRPr sz="2800">
                        <a:solidFill>
                          <a:srgbClr val="000066"/>
                        </a:solidFill>
                        <a:latin typeface="Arial" charset="0"/>
                      </a:defRPr>
                    </a:lvl2pPr>
                    <a:lvl3pPr marL="1143000" indent="-228600" algn="l" eaLnBrk="0" hangingPunct="0">
                      <a:spcBef>
                        <a:spcPct val="20000"/>
                      </a:spcBef>
                      <a:buClr>
                        <a:srgbClr val="808000"/>
                      </a:buClr>
                      <a:buFont typeface="Wingdings" pitchFamily="2" charset="2"/>
                      <a:buChar char="Ø"/>
                      <a:defRPr sz="2400">
                        <a:solidFill>
                          <a:srgbClr val="000066"/>
                        </a:solidFill>
                        <a:latin typeface="Arial" charset="0"/>
                      </a:defRPr>
                    </a:lvl3pPr>
                    <a:lvl4pPr marL="1600200" indent="-228600" algn="l" eaLnBrk="0" hangingPunct="0">
                      <a:spcBef>
                        <a:spcPct val="20000"/>
                      </a:spcBef>
                      <a:buClr>
                        <a:srgbClr val="808000"/>
                      </a:buClr>
                      <a:buFont typeface="Wingdings" pitchFamily="2" charset="2"/>
                      <a:buChar char="Ø"/>
                      <a:defRPr sz="2000">
                        <a:solidFill>
                          <a:srgbClr val="000066"/>
                        </a:solidFill>
                        <a:latin typeface="Arial" charset="0"/>
                      </a:defRPr>
                    </a:lvl4pPr>
                    <a:lvl5pPr marL="2057400" indent="-228600" algn="l" eaLnBrk="0" hangingPunct="0">
                      <a:spcBef>
                        <a:spcPct val="20000"/>
                      </a:spcBef>
                      <a:buClr>
                        <a:srgbClr val="808000"/>
                      </a:buClr>
                      <a:buFont typeface="Wingdings" pitchFamily="2" charset="2"/>
                      <a:buChar char="Ø"/>
                      <a:defRPr sz="2000">
                        <a:solidFill>
                          <a:srgbClr val="000066"/>
                        </a:solidFill>
                        <a:latin typeface="Arial" charset="0"/>
                      </a:defRPr>
                    </a:lvl5pPr>
                    <a:lvl6pPr marL="25146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6pPr>
                    <a:lvl7pPr marL="29718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7pPr>
                    <a:lvl8pPr marL="34290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8pPr>
                    <a:lvl9pPr marL="38862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9pPr>
                  </a:lstStyle>
                  <a:p>
                    <a:pPr algn="ctr" eaLnBrk="1" hangingPunct="1">
                      <a:spcBef>
                        <a:spcPct val="0"/>
                      </a:spcBef>
                      <a:buClrTx/>
                      <a:buFontTx/>
                      <a:buNone/>
                    </a:pPr>
                    <a:endParaRPr lang="en-US" altLang="en-US" sz="2000">
                      <a:solidFill>
                        <a:schemeClr val="tx1"/>
                      </a:solidFill>
                    </a:endParaRPr>
                  </a:p>
                </p:txBody>
              </p:sp>
              <p:sp>
                <p:nvSpPr>
                  <p:cNvPr id="132" name="Text Box 48"/>
                  <p:cNvSpPr txBox="1">
                    <a:spLocks noChangeArrowheads="1"/>
                  </p:cNvSpPr>
                  <p:nvPr/>
                </p:nvSpPr>
                <p:spPr bwMode="auto">
                  <a:xfrm>
                    <a:off x="2016" y="1152"/>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808000"/>
                      </a:buClr>
                      <a:buFont typeface="Wingdings" pitchFamily="2" charset="2"/>
                      <a:buChar char="Ø"/>
                      <a:defRPr sz="3200">
                        <a:solidFill>
                          <a:srgbClr val="000066"/>
                        </a:solidFill>
                        <a:latin typeface="Arial" charset="0"/>
                      </a:defRPr>
                    </a:lvl1pPr>
                    <a:lvl2pPr marL="742950" indent="-285750" algn="l" eaLnBrk="0" hangingPunct="0">
                      <a:spcBef>
                        <a:spcPct val="20000"/>
                      </a:spcBef>
                      <a:buClr>
                        <a:srgbClr val="808000"/>
                      </a:buClr>
                      <a:buFont typeface="Wingdings" pitchFamily="2" charset="2"/>
                      <a:buChar char="Ø"/>
                      <a:defRPr sz="2800">
                        <a:solidFill>
                          <a:srgbClr val="000066"/>
                        </a:solidFill>
                        <a:latin typeface="Arial" charset="0"/>
                      </a:defRPr>
                    </a:lvl2pPr>
                    <a:lvl3pPr marL="1143000" indent="-228600" algn="l" eaLnBrk="0" hangingPunct="0">
                      <a:spcBef>
                        <a:spcPct val="20000"/>
                      </a:spcBef>
                      <a:buClr>
                        <a:srgbClr val="808000"/>
                      </a:buClr>
                      <a:buFont typeface="Wingdings" pitchFamily="2" charset="2"/>
                      <a:buChar char="Ø"/>
                      <a:defRPr sz="2400">
                        <a:solidFill>
                          <a:srgbClr val="000066"/>
                        </a:solidFill>
                        <a:latin typeface="Arial" charset="0"/>
                      </a:defRPr>
                    </a:lvl3pPr>
                    <a:lvl4pPr marL="1600200" indent="-228600" algn="l" eaLnBrk="0" hangingPunct="0">
                      <a:spcBef>
                        <a:spcPct val="20000"/>
                      </a:spcBef>
                      <a:buClr>
                        <a:srgbClr val="808000"/>
                      </a:buClr>
                      <a:buFont typeface="Wingdings" pitchFamily="2" charset="2"/>
                      <a:buChar char="Ø"/>
                      <a:defRPr sz="2000">
                        <a:solidFill>
                          <a:srgbClr val="000066"/>
                        </a:solidFill>
                        <a:latin typeface="Arial" charset="0"/>
                      </a:defRPr>
                    </a:lvl4pPr>
                    <a:lvl5pPr marL="2057400" indent="-228600" algn="l" eaLnBrk="0" hangingPunct="0">
                      <a:spcBef>
                        <a:spcPct val="20000"/>
                      </a:spcBef>
                      <a:buClr>
                        <a:srgbClr val="808000"/>
                      </a:buClr>
                      <a:buFont typeface="Wingdings" pitchFamily="2" charset="2"/>
                      <a:buChar char="Ø"/>
                      <a:defRPr sz="2000">
                        <a:solidFill>
                          <a:srgbClr val="000066"/>
                        </a:solidFill>
                        <a:latin typeface="Arial" charset="0"/>
                      </a:defRPr>
                    </a:lvl5pPr>
                    <a:lvl6pPr marL="25146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6pPr>
                    <a:lvl7pPr marL="29718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7pPr>
                    <a:lvl8pPr marL="34290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8pPr>
                    <a:lvl9pPr marL="38862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9pPr>
                  </a:lstStyle>
                  <a:p>
                    <a:pPr algn="ctr" eaLnBrk="1" hangingPunct="1">
                      <a:spcBef>
                        <a:spcPct val="0"/>
                      </a:spcBef>
                      <a:buClrTx/>
                      <a:buFontTx/>
                      <a:buNone/>
                    </a:pPr>
                    <a:r>
                      <a:rPr lang="en-US" altLang="en-US" sz="1400" dirty="0" smtClean="0">
                        <a:solidFill>
                          <a:schemeClr val="tx1"/>
                        </a:solidFill>
                        <a:latin typeface="Times New Roman" pitchFamily="18" charset="0"/>
                      </a:rPr>
                      <a:t>2</a:t>
                    </a:r>
                    <a:endParaRPr lang="en-US" altLang="en-US" sz="1400" dirty="0">
                      <a:solidFill>
                        <a:schemeClr val="tx1"/>
                      </a:solidFill>
                      <a:latin typeface="Times New Roman" pitchFamily="18" charset="0"/>
                    </a:endParaRPr>
                  </a:p>
                </p:txBody>
              </p:sp>
            </p:grpSp>
          </p:grpSp>
          <p:sp>
            <p:nvSpPr>
              <p:cNvPr id="128" name="Text Box 45"/>
              <p:cNvSpPr txBox="1">
                <a:spLocks noChangeArrowheads="1"/>
              </p:cNvSpPr>
              <p:nvPr/>
            </p:nvSpPr>
            <p:spPr bwMode="auto">
              <a:xfrm rot="-3171779">
                <a:off x="2951163" y="3297237"/>
                <a:ext cx="438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808000"/>
                  </a:buClr>
                  <a:buFont typeface="Wingdings" pitchFamily="2" charset="2"/>
                  <a:buChar char="Ø"/>
                  <a:defRPr sz="3200">
                    <a:solidFill>
                      <a:srgbClr val="000066"/>
                    </a:solidFill>
                    <a:latin typeface="Arial" charset="0"/>
                  </a:defRPr>
                </a:lvl1pPr>
                <a:lvl2pPr marL="742950" indent="-285750" algn="l" eaLnBrk="0" hangingPunct="0">
                  <a:spcBef>
                    <a:spcPct val="20000"/>
                  </a:spcBef>
                  <a:buClr>
                    <a:srgbClr val="808000"/>
                  </a:buClr>
                  <a:buFont typeface="Wingdings" pitchFamily="2" charset="2"/>
                  <a:buChar char="Ø"/>
                  <a:defRPr sz="2800">
                    <a:solidFill>
                      <a:srgbClr val="000066"/>
                    </a:solidFill>
                    <a:latin typeface="Arial" charset="0"/>
                  </a:defRPr>
                </a:lvl2pPr>
                <a:lvl3pPr marL="1143000" indent="-228600" algn="l" eaLnBrk="0" hangingPunct="0">
                  <a:spcBef>
                    <a:spcPct val="20000"/>
                  </a:spcBef>
                  <a:buClr>
                    <a:srgbClr val="808000"/>
                  </a:buClr>
                  <a:buFont typeface="Wingdings" pitchFamily="2" charset="2"/>
                  <a:buChar char="Ø"/>
                  <a:defRPr sz="2400">
                    <a:solidFill>
                      <a:srgbClr val="000066"/>
                    </a:solidFill>
                    <a:latin typeface="Arial" charset="0"/>
                  </a:defRPr>
                </a:lvl3pPr>
                <a:lvl4pPr marL="1600200" indent="-228600" algn="l" eaLnBrk="0" hangingPunct="0">
                  <a:spcBef>
                    <a:spcPct val="20000"/>
                  </a:spcBef>
                  <a:buClr>
                    <a:srgbClr val="808000"/>
                  </a:buClr>
                  <a:buFont typeface="Wingdings" pitchFamily="2" charset="2"/>
                  <a:buChar char="Ø"/>
                  <a:defRPr sz="2000">
                    <a:solidFill>
                      <a:srgbClr val="000066"/>
                    </a:solidFill>
                    <a:latin typeface="Arial" charset="0"/>
                  </a:defRPr>
                </a:lvl4pPr>
                <a:lvl5pPr marL="2057400" indent="-228600" algn="l" eaLnBrk="0" hangingPunct="0">
                  <a:spcBef>
                    <a:spcPct val="20000"/>
                  </a:spcBef>
                  <a:buClr>
                    <a:srgbClr val="808000"/>
                  </a:buClr>
                  <a:buFont typeface="Wingdings" pitchFamily="2" charset="2"/>
                  <a:buChar char="Ø"/>
                  <a:defRPr sz="2000">
                    <a:solidFill>
                      <a:srgbClr val="000066"/>
                    </a:solidFill>
                    <a:latin typeface="Arial" charset="0"/>
                  </a:defRPr>
                </a:lvl5pPr>
                <a:lvl6pPr marL="25146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6pPr>
                <a:lvl7pPr marL="29718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7pPr>
                <a:lvl8pPr marL="34290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8pPr>
                <a:lvl9pPr marL="38862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9pPr>
              </a:lstStyle>
              <a:p>
                <a:pPr algn="ctr" eaLnBrk="1" hangingPunct="1">
                  <a:spcBef>
                    <a:spcPct val="0"/>
                  </a:spcBef>
                  <a:buClrTx/>
                  <a:buFontTx/>
                  <a:buNone/>
                </a:pPr>
                <a:r>
                  <a:rPr lang="en-US" altLang="en-US" sz="1000">
                    <a:solidFill>
                      <a:schemeClr val="tx1"/>
                    </a:solidFill>
                    <a:latin typeface="Times New Roman" pitchFamily="18" charset="0"/>
                  </a:rPr>
                  <a:t>Cash</a:t>
                </a:r>
              </a:p>
            </p:txBody>
          </p:sp>
        </p:grpSp>
        <p:grpSp>
          <p:nvGrpSpPr>
            <p:cNvPr id="45" name="Group 81"/>
            <p:cNvGrpSpPr>
              <a:grpSpLocks/>
            </p:cNvGrpSpPr>
            <p:nvPr/>
          </p:nvGrpSpPr>
          <p:grpSpPr bwMode="auto">
            <a:xfrm>
              <a:off x="2971800" y="1581150"/>
              <a:ext cx="1104900" cy="1419225"/>
              <a:chOff x="2971800" y="1962150"/>
              <a:chExt cx="1104900" cy="1419225"/>
            </a:xfrm>
          </p:grpSpPr>
          <p:sp>
            <p:nvSpPr>
              <p:cNvPr id="122" name="Text Box 21"/>
              <p:cNvSpPr txBox="1">
                <a:spLocks noChangeArrowheads="1"/>
              </p:cNvSpPr>
              <p:nvPr/>
            </p:nvSpPr>
            <p:spPr bwMode="auto">
              <a:xfrm rot="18412194">
                <a:off x="2799016" y="2626900"/>
                <a:ext cx="97536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808000"/>
                  </a:buClr>
                  <a:buFont typeface="Wingdings" pitchFamily="2" charset="2"/>
                  <a:buChar char="Ø"/>
                  <a:defRPr sz="3200">
                    <a:solidFill>
                      <a:srgbClr val="000066"/>
                    </a:solidFill>
                    <a:latin typeface="Arial" charset="0"/>
                  </a:defRPr>
                </a:lvl1pPr>
                <a:lvl2pPr marL="742950" indent="-285750" algn="l" eaLnBrk="0" hangingPunct="0">
                  <a:spcBef>
                    <a:spcPct val="20000"/>
                  </a:spcBef>
                  <a:buClr>
                    <a:srgbClr val="808000"/>
                  </a:buClr>
                  <a:buFont typeface="Wingdings" pitchFamily="2" charset="2"/>
                  <a:buChar char="Ø"/>
                  <a:defRPr sz="2800">
                    <a:solidFill>
                      <a:srgbClr val="000066"/>
                    </a:solidFill>
                    <a:latin typeface="Arial" charset="0"/>
                  </a:defRPr>
                </a:lvl2pPr>
                <a:lvl3pPr marL="1143000" indent="-228600" algn="l" eaLnBrk="0" hangingPunct="0">
                  <a:spcBef>
                    <a:spcPct val="20000"/>
                  </a:spcBef>
                  <a:buClr>
                    <a:srgbClr val="808000"/>
                  </a:buClr>
                  <a:buFont typeface="Wingdings" pitchFamily="2" charset="2"/>
                  <a:buChar char="Ø"/>
                  <a:defRPr sz="2400">
                    <a:solidFill>
                      <a:srgbClr val="000066"/>
                    </a:solidFill>
                    <a:latin typeface="Arial" charset="0"/>
                  </a:defRPr>
                </a:lvl3pPr>
                <a:lvl4pPr marL="1600200" indent="-228600" algn="l" eaLnBrk="0" hangingPunct="0">
                  <a:spcBef>
                    <a:spcPct val="20000"/>
                  </a:spcBef>
                  <a:buClr>
                    <a:srgbClr val="808000"/>
                  </a:buClr>
                  <a:buFont typeface="Wingdings" pitchFamily="2" charset="2"/>
                  <a:buChar char="Ø"/>
                  <a:defRPr sz="2000">
                    <a:solidFill>
                      <a:srgbClr val="000066"/>
                    </a:solidFill>
                    <a:latin typeface="Arial" charset="0"/>
                  </a:defRPr>
                </a:lvl4pPr>
                <a:lvl5pPr marL="2057400" indent="-228600" algn="l" eaLnBrk="0" hangingPunct="0">
                  <a:spcBef>
                    <a:spcPct val="20000"/>
                  </a:spcBef>
                  <a:buClr>
                    <a:srgbClr val="808000"/>
                  </a:buClr>
                  <a:buFont typeface="Wingdings" pitchFamily="2" charset="2"/>
                  <a:buChar char="Ø"/>
                  <a:defRPr sz="2000">
                    <a:solidFill>
                      <a:srgbClr val="000066"/>
                    </a:solidFill>
                    <a:latin typeface="Arial" charset="0"/>
                  </a:defRPr>
                </a:lvl5pPr>
                <a:lvl6pPr marL="25146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6pPr>
                <a:lvl7pPr marL="29718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7pPr>
                <a:lvl8pPr marL="34290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8pPr>
                <a:lvl9pPr marL="38862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9pPr>
              </a:lstStyle>
              <a:p>
                <a:pPr algn="r" eaLnBrk="1" hangingPunct="1">
                  <a:spcBef>
                    <a:spcPct val="0"/>
                  </a:spcBef>
                  <a:buClrTx/>
                  <a:buFontTx/>
                  <a:buNone/>
                </a:pPr>
                <a:r>
                  <a:rPr lang="en-US" altLang="en-US" sz="1000">
                    <a:solidFill>
                      <a:schemeClr val="tx1"/>
                    </a:solidFill>
                    <a:latin typeface="Times New Roman" pitchFamily="18" charset="0"/>
                  </a:rPr>
                  <a:t>Contribution</a:t>
                </a:r>
              </a:p>
            </p:txBody>
          </p:sp>
          <p:sp>
            <p:nvSpPr>
              <p:cNvPr id="123" name="Line 34"/>
              <p:cNvSpPr>
                <a:spLocks noChangeShapeType="1"/>
              </p:cNvSpPr>
              <p:nvPr/>
            </p:nvSpPr>
            <p:spPr bwMode="auto">
              <a:xfrm flipV="1">
                <a:off x="2971800" y="1962150"/>
                <a:ext cx="1104900" cy="1419225"/>
              </a:xfrm>
              <a:prstGeom prst="line">
                <a:avLst/>
              </a:prstGeom>
              <a:noFill/>
              <a:ln w="38100" cmpd="dbl">
                <a:solidFill>
                  <a:srgbClr val="7EB66A"/>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grpSp>
            <p:nvGrpSpPr>
              <p:cNvPr id="124" name="Group 50"/>
              <p:cNvGrpSpPr>
                <a:grpSpLocks/>
              </p:cNvGrpSpPr>
              <p:nvPr/>
            </p:nvGrpSpPr>
            <p:grpSpPr bwMode="auto">
              <a:xfrm>
                <a:off x="3657600" y="2133600"/>
                <a:ext cx="304800" cy="307975"/>
                <a:chOff x="1714" y="912"/>
                <a:chExt cx="192" cy="194"/>
              </a:xfrm>
            </p:grpSpPr>
            <p:sp>
              <p:nvSpPr>
                <p:cNvPr id="125" name="Oval 51"/>
                <p:cNvSpPr>
                  <a:spLocks noChangeArrowheads="1"/>
                </p:cNvSpPr>
                <p:nvPr/>
              </p:nvSpPr>
              <p:spPr bwMode="auto">
                <a:xfrm>
                  <a:off x="1714" y="914"/>
                  <a:ext cx="192" cy="192"/>
                </a:xfrm>
                <a:prstGeom prst="ellipse">
                  <a:avLst/>
                </a:prstGeom>
                <a:solidFill>
                  <a:schemeClr val="bg1"/>
                </a:solidFill>
                <a:ln w="9525">
                  <a:solidFill>
                    <a:schemeClr val="tx1"/>
                  </a:solidFill>
                  <a:round/>
                  <a:headEnd/>
                  <a:tailEnd/>
                </a:ln>
              </p:spPr>
              <p:txBody>
                <a:bodyPr wrap="none" anchor="ctr">
                  <a:spAutoFit/>
                </a:bodyPr>
                <a:lstStyle>
                  <a:lvl1pPr algn="l" eaLnBrk="0" hangingPunct="0">
                    <a:spcBef>
                      <a:spcPct val="20000"/>
                    </a:spcBef>
                    <a:buClr>
                      <a:srgbClr val="808000"/>
                    </a:buClr>
                    <a:buFont typeface="Wingdings" pitchFamily="2" charset="2"/>
                    <a:buChar char="Ø"/>
                    <a:defRPr sz="3200">
                      <a:solidFill>
                        <a:srgbClr val="000066"/>
                      </a:solidFill>
                      <a:latin typeface="Arial" charset="0"/>
                    </a:defRPr>
                  </a:lvl1pPr>
                  <a:lvl2pPr marL="742950" indent="-285750" algn="l" eaLnBrk="0" hangingPunct="0">
                    <a:spcBef>
                      <a:spcPct val="20000"/>
                    </a:spcBef>
                    <a:buClr>
                      <a:srgbClr val="808000"/>
                    </a:buClr>
                    <a:buFont typeface="Wingdings" pitchFamily="2" charset="2"/>
                    <a:buChar char="Ø"/>
                    <a:defRPr sz="2800">
                      <a:solidFill>
                        <a:srgbClr val="000066"/>
                      </a:solidFill>
                      <a:latin typeface="Arial" charset="0"/>
                    </a:defRPr>
                  </a:lvl2pPr>
                  <a:lvl3pPr marL="1143000" indent="-228600" algn="l" eaLnBrk="0" hangingPunct="0">
                    <a:spcBef>
                      <a:spcPct val="20000"/>
                    </a:spcBef>
                    <a:buClr>
                      <a:srgbClr val="808000"/>
                    </a:buClr>
                    <a:buFont typeface="Wingdings" pitchFamily="2" charset="2"/>
                    <a:buChar char="Ø"/>
                    <a:defRPr sz="2400">
                      <a:solidFill>
                        <a:srgbClr val="000066"/>
                      </a:solidFill>
                      <a:latin typeface="Arial" charset="0"/>
                    </a:defRPr>
                  </a:lvl3pPr>
                  <a:lvl4pPr marL="1600200" indent="-228600" algn="l" eaLnBrk="0" hangingPunct="0">
                    <a:spcBef>
                      <a:spcPct val="20000"/>
                    </a:spcBef>
                    <a:buClr>
                      <a:srgbClr val="808000"/>
                    </a:buClr>
                    <a:buFont typeface="Wingdings" pitchFamily="2" charset="2"/>
                    <a:buChar char="Ø"/>
                    <a:defRPr sz="2000">
                      <a:solidFill>
                        <a:srgbClr val="000066"/>
                      </a:solidFill>
                      <a:latin typeface="Arial" charset="0"/>
                    </a:defRPr>
                  </a:lvl4pPr>
                  <a:lvl5pPr marL="2057400" indent="-228600" algn="l" eaLnBrk="0" hangingPunct="0">
                    <a:spcBef>
                      <a:spcPct val="20000"/>
                    </a:spcBef>
                    <a:buClr>
                      <a:srgbClr val="808000"/>
                    </a:buClr>
                    <a:buFont typeface="Wingdings" pitchFamily="2" charset="2"/>
                    <a:buChar char="Ø"/>
                    <a:defRPr sz="2000">
                      <a:solidFill>
                        <a:srgbClr val="000066"/>
                      </a:solidFill>
                      <a:latin typeface="Arial" charset="0"/>
                    </a:defRPr>
                  </a:lvl5pPr>
                  <a:lvl6pPr marL="25146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6pPr>
                  <a:lvl7pPr marL="29718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7pPr>
                  <a:lvl8pPr marL="34290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8pPr>
                  <a:lvl9pPr marL="38862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9pPr>
                </a:lstStyle>
                <a:p>
                  <a:pPr algn="ctr" eaLnBrk="1" hangingPunct="1">
                    <a:spcBef>
                      <a:spcPct val="0"/>
                    </a:spcBef>
                    <a:buClrTx/>
                    <a:buFontTx/>
                    <a:buNone/>
                  </a:pPr>
                  <a:endParaRPr lang="en-US" altLang="en-US" sz="2000">
                    <a:solidFill>
                      <a:schemeClr val="tx1"/>
                    </a:solidFill>
                  </a:endParaRPr>
                </a:p>
              </p:txBody>
            </p:sp>
            <p:sp>
              <p:nvSpPr>
                <p:cNvPr id="126" name="Text Box 52"/>
                <p:cNvSpPr txBox="1">
                  <a:spLocks noChangeArrowheads="1"/>
                </p:cNvSpPr>
                <p:nvPr/>
              </p:nvSpPr>
              <p:spPr bwMode="auto">
                <a:xfrm>
                  <a:off x="1728" y="912"/>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808000"/>
                    </a:buClr>
                    <a:buFont typeface="Wingdings" pitchFamily="2" charset="2"/>
                    <a:buChar char="Ø"/>
                    <a:defRPr sz="3200">
                      <a:solidFill>
                        <a:srgbClr val="000066"/>
                      </a:solidFill>
                      <a:latin typeface="Arial" charset="0"/>
                    </a:defRPr>
                  </a:lvl1pPr>
                  <a:lvl2pPr marL="742950" indent="-285750" algn="l" eaLnBrk="0" hangingPunct="0">
                    <a:spcBef>
                      <a:spcPct val="20000"/>
                    </a:spcBef>
                    <a:buClr>
                      <a:srgbClr val="808000"/>
                    </a:buClr>
                    <a:buFont typeface="Wingdings" pitchFamily="2" charset="2"/>
                    <a:buChar char="Ø"/>
                    <a:defRPr sz="2800">
                      <a:solidFill>
                        <a:srgbClr val="000066"/>
                      </a:solidFill>
                      <a:latin typeface="Arial" charset="0"/>
                    </a:defRPr>
                  </a:lvl2pPr>
                  <a:lvl3pPr marL="1143000" indent="-228600" algn="l" eaLnBrk="0" hangingPunct="0">
                    <a:spcBef>
                      <a:spcPct val="20000"/>
                    </a:spcBef>
                    <a:buClr>
                      <a:srgbClr val="808000"/>
                    </a:buClr>
                    <a:buFont typeface="Wingdings" pitchFamily="2" charset="2"/>
                    <a:buChar char="Ø"/>
                    <a:defRPr sz="2400">
                      <a:solidFill>
                        <a:srgbClr val="000066"/>
                      </a:solidFill>
                      <a:latin typeface="Arial" charset="0"/>
                    </a:defRPr>
                  </a:lvl3pPr>
                  <a:lvl4pPr marL="1600200" indent="-228600" algn="l" eaLnBrk="0" hangingPunct="0">
                    <a:spcBef>
                      <a:spcPct val="20000"/>
                    </a:spcBef>
                    <a:buClr>
                      <a:srgbClr val="808000"/>
                    </a:buClr>
                    <a:buFont typeface="Wingdings" pitchFamily="2" charset="2"/>
                    <a:buChar char="Ø"/>
                    <a:defRPr sz="2000">
                      <a:solidFill>
                        <a:srgbClr val="000066"/>
                      </a:solidFill>
                      <a:latin typeface="Arial" charset="0"/>
                    </a:defRPr>
                  </a:lvl4pPr>
                  <a:lvl5pPr marL="2057400" indent="-228600" algn="l" eaLnBrk="0" hangingPunct="0">
                    <a:spcBef>
                      <a:spcPct val="20000"/>
                    </a:spcBef>
                    <a:buClr>
                      <a:srgbClr val="808000"/>
                    </a:buClr>
                    <a:buFont typeface="Wingdings" pitchFamily="2" charset="2"/>
                    <a:buChar char="Ø"/>
                    <a:defRPr sz="2000">
                      <a:solidFill>
                        <a:srgbClr val="000066"/>
                      </a:solidFill>
                      <a:latin typeface="Arial" charset="0"/>
                    </a:defRPr>
                  </a:lvl5pPr>
                  <a:lvl6pPr marL="25146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6pPr>
                  <a:lvl7pPr marL="29718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7pPr>
                  <a:lvl8pPr marL="34290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8pPr>
                  <a:lvl9pPr marL="38862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9pPr>
                </a:lstStyle>
                <a:p>
                  <a:pPr algn="ctr" eaLnBrk="1" hangingPunct="1">
                    <a:spcBef>
                      <a:spcPct val="0"/>
                    </a:spcBef>
                    <a:buClrTx/>
                    <a:buFontTx/>
                    <a:buNone/>
                  </a:pPr>
                  <a:r>
                    <a:rPr lang="en-US" altLang="en-US" sz="1400">
                      <a:solidFill>
                        <a:schemeClr val="tx1"/>
                      </a:solidFill>
                      <a:latin typeface="Times New Roman" pitchFamily="18" charset="0"/>
                    </a:rPr>
                    <a:t>4</a:t>
                  </a:r>
                </a:p>
              </p:txBody>
            </p:sp>
          </p:grpSp>
        </p:grpSp>
        <p:grpSp>
          <p:nvGrpSpPr>
            <p:cNvPr id="46" name="Group 79"/>
            <p:cNvGrpSpPr>
              <a:grpSpLocks/>
            </p:cNvGrpSpPr>
            <p:nvPr/>
          </p:nvGrpSpPr>
          <p:grpSpPr bwMode="auto">
            <a:xfrm>
              <a:off x="4572000" y="1676400"/>
              <a:ext cx="1946275" cy="2046288"/>
              <a:chOff x="4572000" y="2057400"/>
              <a:chExt cx="1945748" cy="2045732"/>
            </a:xfrm>
          </p:grpSpPr>
          <p:grpSp>
            <p:nvGrpSpPr>
              <p:cNvPr id="111" name="Group 76"/>
              <p:cNvGrpSpPr>
                <a:grpSpLocks/>
              </p:cNvGrpSpPr>
              <p:nvPr/>
            </p:nvGrpSpPr>
            <p:grpSpPr bwMode="auto">
              <a:xfrm>
                <a:off x="4572000" y="2057400"/>
                <a:ext cx="1352550" cy="1471613"/>
                <a:chOff x="4572000" y="2057400"/>
                <a:chExt cx="1352550" cy="1471613"/>
              </a:xfrm>
            </p:grpSpPr>
            <p:cxnSp>
              <p:nvCxnSpPr>
                <p:cNvPr id="115" name="AutoShape 14"/>
                <p:cNvCxnSpPr>
                  <a:cxnSpLocks noChangeShapeType="1"/>
                </p:cNvCxnSpPr>
                <p:nvPr/>
              </p:nvCxnSpPr>
              <p:spPr bwMode="auto">
                <a:xfrm rot="10800000">
                  <a:off x="4800600" y="2057400"/>
                  <a:ext cx="381000" cy="1471613"/>
                </a:xfrm>
                <a:prstGeom prst="curvedConnector2">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116" name="Group 74"/>
                <p:cNvGrpSpPr>
                  <a:grpSpLocks/>
                </p:cNvGrpSpPr>
                <p:nvPr/>
              </p:nvGrpSpPr>
              <p:grpSpPr bwMode="auto">
                <a:xfrm>
                  <a:off x="5181600" y="2057400"/>
                  <a:ext cx="742950" cy="1219200"/>
                  <a:chOff x="5181600" y="2057400"/>
                  <a:chExt cx="742950" cy="1219200"/>
                </a:xfrm>
              </p:grpSpPr>
              <p:cxnSp>
                <p:nvCxnSpPr>
                  <p:cNvPr id="120" name="AutoShape 13"/>
                  <p:cNvCxnSpPr>
                    <a:cxnSpLocks noChangeShapeType="1"/>
                  </p:cNvCxnSpPr>
                  <p:nvPr/>
                </p:nvCxnSpPr>
                <p:spPr bwMode="auto">
                  <a:xfrm rot="16200000" flipH="1">
                    <a:off x="4914900" y="2324100"/>
                    <a:ext cx="1219200" cy="685800"/>
                  </a:xfrm>
                  <a:prstGeom prst="curvedConnector3">
                    <a:avLst>
                      <a:gd name="adj1" fmla="val 50000"/>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21" name="Text Box 22"/>
                  <p:cNvSpPr txBox="1">
                    <a:spLocks noChangeArrowheads="1"/>
                  </p:cNvSpPr>
                  <p:nvPr/>
                </p:nvSpPr>
                <p:spPr bwMode="auto">
                  <a:xfrm>
                    <a:off x="5486400" y="2743200"/>
                    <a:ext cx="438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808000"/>
                      </a:buClr>
                      <a:buFont typeface="Wingdings" pitchFamily="2" charset="2"/>
                      <a:buChar char="Ø"/>
                      <a:defRPr sz="3200">
                        <a:solidFill>
                          <a:srgbClr val="000066"/>
                        </a:solidFill>
                        <a:latin typeface="Arial" charset="0"/>
                      </a:defRPr>
                    </a:lvl1pPr>
                    <a:lvl2pPr marL="742950" indent="-285750" algn="l" eaLnBrk="0" hangingPunct="0">
                      <a:spcBef>
                        <a:spcPct val="20000"/>
                      </a:spcBef>
                      <a:buClr>
                        <a:srgbClr val="808000"/>
                      </a:buClr>
                      <a:buFont typeface="Wingdings" pitchFamily="2" charset="2"/>
                      <a:buChar char="Ø"/>
                      <a:defRPr sz="2800">
                        <a:solidFill>
                          <a:srgbClr val="000066"/>
                        </a:solidFill>
                        <a:latin typeface="Arial" charset="0"/>
                      </a:defRPr>
                    </a:lvl2pPr>
                    <a:lvl3pPr marL="1143000" indent="-228600" algn="l" eaLnBrk="0" hangingPunct="0">
                      <a:spcBef>
                        <a:spcPct val="20000"/>
                      </a:spcBef>
                      <a:buClr>
                        <a:srgbClr val="808000"/>
                      </a:buClr>
                      <a:buFont typeface="Wingdings" pitchFamily="2" charset="2"/>
                      <a:buChar char="Ø"/>
                      <a:defRPr sz="2400">
                        <a:solidFill>
                          <a:srgbClr val="000066"/>
                        </a:solidFill>
                        <a:latin typeface="Arial" charset="0"/>
                      </a:defRPr>
                    </a:lvl3pPr>
                    <a:lvl4pPr marL="1600200" indent="-228600" algn="l" eaLnBrk="0" hangingPunct="0">
                      <a:spcBef>
                        <a:spcPct val="20000"/>
                      </a:spcBef>
                      <a:buClr>
                        <a:srgbClr val="808000"/>
                      </a:buClr>
                      <a:buFont typeface="Wingdings" pitchFamily="2" charset="2"/>
                      <a:buChar char="Ø"/>
                      <a:defRPr sz="2000">
                        <a:solidFill>
                          <a:srgbClr val="000066"/>
                        </a:solidFill>
                        <a:latin typeface="Arial" charset="0"/>
                      </a:defRPr>
                    </a:lvl4pPr>
                    <a:lvl5pPr marL="2057400" indent="-228600" algn="l" eaLnBrk="0" hangingPunct="0">
                      <a:spcBef>
                        <a:spcPct val="20000"/>
                      </a:spcBef>
                      <a:buClr>
                        <a:srgbClr val="808000"/>
                      </a:buClr>
                      <a:buFont typeface="Wingdings" pitchFamily="2" charset="2"/>
                      <a:buChar char="Ø"/>
                      <a:defRPr sz="2000">
                        <a:solidFill>
                          <a:srgbClr val="000066"/>
                        </a:solidFill>
                        <a:latin typeface="Arial" charset="0"/>
                      </a:defRPr>
                    </a:lvl5pPr>
                    <a:lvl6pPr marL="25146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6pPr>
                    <a:lvl7pPr marL="29718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7pPr>
                    <a:lvl8pPr marL="34290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8pPr>
                    <a:lvl9pPr marL="38862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9pPr>
                  </a:lstStyle>
                  <a:p>
                    <a:pPr algn="ctr" eaLnBrk="1" hangingPunct="1">
                      <a:spcBef>
                        <a:spcPct val="0"/>
                      </a:spcBef>
                      <a:buClrTx/>
                      <a:buFontTx/>
                      <a:buNone/>
                    </a:pPr>
                    <a:r>
                      <a:rPr lang="en-US" altLang="en-US" sz="1000">
                        <a:solidFill>
                          <a:schemeClr val="tx1"/>
                        </a:solidFill>
                        <a:latin typeface="Times New Roman" pitchFamily="18" charset="0"/>
                      </a:rPr>
                      <a:t>Cash</a:t>
                    </a:r>
                  </a:p>
                </p:txBody>
              </p:sp>
            </p:grpSp>
            <p:sp>
              <p:nvSpPr>
                <p:cNvPr id="117" name="Text Box 23"/>
                <p:cNvSpPr txBox="1">
                  <a:spLocks noChangeArrowheads="1"/>
                </p:cNvSpPr>
                <p:nvPr/>
              </p:nvSpPr>
              <p:spPr bwMode="auto">
                <a:xfrm>
                  <a:off x="4572000" y="2438400"/>
                  <a:ext cx="473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808000"/>
                    </a:buClr>
                    <a:buFont typeface="Wingdings" pitchFamily="2" charset="2"/>
                    <a:buChar char="Ø"/>
                    <a:defRPr sz="3200">
                      <a:solidFill>
                        <a:srgbClr val="000066"/>
                      </a:solidFill>
                      <a:latin typeface="Arial" charset="0"/>
                    </a:defRPr>
                  </a:lvl1pPr>
                  <a:lvl2pPr marL="742950" indent="-285750" algn="l" eaLnBrk="0" hangingPunct="0">
                    <a:spcBef>
                      <a:spcPct val="20000"/>
                    </a:spcBef>
                    <a:buClr>
                      <a:srgbClr val="808000"/>
                    </a:buClr>
                    <a:buFont typeface="Wingdings" pitchFamily="2" charset="2"/>
                    <a:buChar char="Ø"/>
                    <a:defRPr sz="2800">
                      <a:solidFill>
                        <a:srgbClr val="000066"/>
                      </a:solidFill>
                      <a:latin typeface="Arial" charset="0"/>
                    </a:defRPr>
                  </a:lvl2pPr>
                  <a:lvl3pPr marL="1143000" indent="-228600" algn="l" eaLnBrk="0" hangingPunct="0">
                    <a:spcBef>
                      <a:spcPct val="20000"/>
                    </a:spcBef>
                    <a:buClr>
                      <a:srgbClr val="808000"/>
                    </a:buClr>
                    <a:buFont typeface="Wingdings" pitchFamily="2" charset="2"/>
                    <a:buChar char="Ø"/>
                    <a:defRPr sz="2400">
                      <a:solidFill>
                        <a:srgbClr val="000066"/>
                      </a:solidFill>
                      <a:latin typeface="Arial" charset="0"/>
                    </a:defRPr>
                  </a:lvl3pPr>
                  <a:lvl4pPr marL="1600200" indent="-228600" algn="l" eaLnBrk="0" hangingPunct="0">
                    <a:spcBef>
                      <a:spcPct val="20000"/>
                    </a:spcBef>
                    <a:buClr>
                      <a:srgbClr val="808000"/>
                    </a:buClr>
                    <a:buFont typeface="Wingdings" pitchFamily="2" charset="2"/>
                    <a:buChar char="Ø"/>
                    <a:defRPr sz="2000">
                      <a:solidFill>
                        <a:srgbClr val="000066"/>
                      </a:solidFill>
                      <a:latin typeface="Arial" charset="0"/>
                    </a:defRPr>
                  </a:lvl4pPr>
                  <a:lvl5pPr marL="2057400" indent="-228600" algn="l" eaLnBrk="0" hangingPunct="0">
                    <a:spcBef>
                      <a:spcPct val="20000"/>
                    </a:spcBef>
                    <a:buClr>
                      <a:srgbClr val="808000"/>
                    </a:buClr>
                    <a:buFont typeface="Wingdings" pitchFamily="2" charset="2"/>
                    <a:buChar char="Ø"/>
                    <a:defRPr sz="2000">
                      <a:solidFill>
                        <a:srgbClr val="000066"/>
                      </a:solidFill>
                      <a:latin typeface="Arial" charset="0"/>
                    </a:defRPr>
                  </a:lvl5pPr>
                  <a:lvl6pPr marL="25146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6pPr>
                  <a:lvl7pPr marL="29718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7pPr>
                  <a:lvl8pPr marL="34290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8pPr>
                  <a:lvl9pPr marL="38862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9pPr>
                </a:lstStyle>
                <a:p>
                  <a:pPr algn="ctr" eaLnBrk="1" hangingPunct="1">
                    <a:spcBef>
                      <a:spcPct val="0"/>
                    </a:spcBef>
                    <a:buClrTx/>
                    <a:buFontTx/>
                    <a:buNone/>
                  </a:pPr>
                  <a:r>
                    <a:rPr lang="en-US" altLang="en-US" sz="1000">
                      <a:solidFill>
                        <a:schemeClr val="tx1"/>
                      </a:solidFill>
                      <a:latin typeface="Times New Roman" pitchFamily="18" charset="0"/>
                    </a:rPr>
                    <a:t>Stock</a:t>
                  </a:r>
                </a:p>
              </p:txBody>
            </p:sp>
            <p:sp>
              <p:nvSpPr>
                <p:cNvPr id="118" name="Oval 30"/>
                <p:cNvSpPr>
                  <a:spLocks noChangeArrowheads="1"/>
                </p:cNvSpPr>
                <p:nvPr/>
              </p:nvSpPr>
              <p:spPr bwMode="auto">
                <a:xfrm>
                  <a:off x="5006975" y="2670175"/>
                  <a:ext cx="304800" cy="304800"/>
                </a:xfrm>
                <a:prstGeom prst="ellipse">
                  <a:avLst/>
                </a:prstGeom>
                <a:solidFill>
                  <a:schemeClr val="bg1"/>
                </a:solidFill>
                <a:ln w="9525">
                  <a:solidFill>
                    <a:schemeClr val="tx1"/>
                  </a:solidFill>
                  <a:round/>
                  <a:headEnd/>
                  <a:tailEnd/>
                </a:ln>
              </p:spPr>
              <p:txBody>
                <a:bodyPr wrap="none" anchor="ctr">
                  <a:spAutoFit/>
                </a:bodyPr>
                <a:lstStyle>
                  <a:lvl1pPr algn="l" eaLnBrk="0" hangingPunct="0">
                    <a:spcBef>
                      <a:spcPct val="20000"/>
                    </a:spcBef>
                    <a:buClr>
                      <a:srgbClr val="808000"/>
                    </a:buClr>
                    <a:buFont typeface="Wingdings" pitchFamily="2" charset="2"/>
                    <a:buChar char="Ø"/>
                    <a:defRPr sz="3200">
                      <a:solidFill>
                        <a:srgbClr val="000066"/>
                      </a:solidFill>
                      <a:latin typeface="Arial" charset="0"/>
                    </a:defRPr>
                  </a:lvl1pPr>
                  <a:lvl2pPr marL="742950" indent="-285750" algn="l" eaLnBrk="0" hangingPunct="0">
                    <a:spcBef>
                      <a:spcPct val="20000"/>
                    </a:spcBef>
                    <a:buClr>
                      <a:srgbClr val="808000"/>
                    </a:buClr>
                    <a:buFont typeface="Wingdings" pitchFamily="2" charset="2"/>
                    <a:buChar char="Ø"/>
                    <a:defRPr sz="2800">
                      <a:solidFill>
                        <a:srgbClr val="000066"/>
                      </a:solidFill>
                      <a:latin typeface="Arial" charset="0"/>
                    </a:defRPr>
                  </a:lvl2pPr>
                  <a:lvl3pPr marL="1143000" indent="-228600" algn="l" eaLnBrk="0" hangingPunct="0">
                    <a:spcBef>
                      <a:spcPct val="20000"/>
                    </a:spcBef>
                    <a:buClr>
                      <a:srgbClr val="808000"/>
                    </a:buClr>
                    <a:buFont typeface="Wingdings" pitchFamily="2" charset="2"/>
                    <a:buChar char="Ø"/>
                    <a:defRPr sz="2400">
                      <a:solidFill>
                        <a:srgbClr val="000066"/>
                      </a:solidFill>
                      <a:latin typeface="Arial" charset="0"/>
                    </a:defRPr>
                  </a:lvl3pPr>
                  <a:lvl4pPr marL="1600200" indent="-228600" algn="l" eaLnBrk="0" hangingPunct="0">
                    <a:spcBef>
                      <a:spcPct val="20000"/>
                    </a:spcBef>
                    <a:buClr>
                      <a:srgbClr val="808000"/>
                    </a:buClr>
                    <a:buFont typeface="Wingdings" pitchFamily="2" charset="2"/>
                    <a:buChar char="Ø"/>
                    <a:defRPr sz="2000">
                      <a:solidFill>
                        <a:srgbClr val="000066"/>
                      </a:solidFill>
                      <a:latin typeface="Arial" charset="0"/>
                    </a:defRPr>
                  </a:lvl4pPr>
                  <a:lvl5pPr marL="2057400" indent="-228600" algn="l" eaLnBrk="0" hangingPunct="0">
                    <a:spcBef>
                      <a:spcPct val="20000"/>
                    </a:spcBef>
                    <a:buClr>
                      <a:srgbClr val="808000"/>
                    </a:buClr>
                    <a:buFont typeface="Wingdings" pitchFamily="2" charset="2"/>
                    <a:buChar char="Ø"/>
                    <a:defRPr sz="2000">
                      <a:solidFill>
                        <a:srgbClr val="000066"/>
                      </a:solidFill>
                      <a:latin typeface="Arial" charset="0"/>
                    </a:defRPr>
                  </a:lvl5pPr>
                  <a:lvl6pPr marL="25146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6pPr>
                  <a:lvl7pPr marL="29718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7pPr>
                  <a:lvl8pPr marL="34290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8pPr>
                  <a:lvl9pPr marL="38862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9pPr>
                </a:lstStyle>
                <a:p>
                  <a:pPr algn="ctr" eaLnBrk="1" hangingPunct="1">
                    <a:spcBef>
                      <a:spcPct val="0"/>
                    </a:spcBef>
                    <a:buClrTx/>
                    <a:buFontTx/>
                    <a:buNone/>
                  </a:pPr>
                  <a:endParaRPr lang="en-US" altLang="en-US" sz="2000">
                    <a:solidFill>
                      <a:schemeClr val="tx1"/>
                    </a:solidFill>
                  </a:endParaRPr>
                </a:p>
              </p:txBody>
            </p:sp>
            <p:sp>
              <p:nvSpPr>
                <p:cNvPr id="119" name="Text Box 31"/>
                <p:cNvSpPr txBox="1">
                  <a:spLocks noChangeArrowheads="1"/>
                </p:cNvSpPr>
                <p:nvPr/>
              </p:nvSpPr>
              <p:spPr bwMode="auto">
                <a:xfrm>
                  <a:off x="5029200" y="2667000"/>
                  <a:ext cx="273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808000"/>
                    </a:buClr>
                    <a:buFont typeface="Wingdings" pitchFamily="2" charset="2"/>
                    <a:buChar char="Ø"/>
                    <a:defRPr sz="3200">
                      <a:solidFill>
                        <a:srgbClr val="000066"/>
                      </a:solidFill>
                      <a:latin typeface="Arial" charset="0"/>
                    </a:defRPr>
                  </a:lvl1pPr>
                  <a:lvl2pPr marL="742950" indent="-285750" algn="l" eaLnBrk="0" hangingPunct="0">
                    <a:spcBef>
                      <a:spcPct val="20000"/>
                    </a:spcBef>
                    <a:buClr>
                      <a:srgbClr val="808000"/>
                    </a:buClr>
                    <a:buFont typeface="Wingdings" pitchFamily="2" charset="2"/>
                    <a:buChar char="Ø"/>
                    <a:defRPr sz="2800">
                      <a:solidFill>
                        <a:srgbClr val="000066"/>
                      </a:solidFill>
                      <a:latin typeface="Arial" charset="0"/>
                    </a:defRPr>
                  </a:lvl2pPr>
                  <a:lvl3pPr marL="1143000" indent="-228600" algn="l" eaLnBrk="0" hangingPunct="0">
                    <a:spcBef>
                      <a:spcPct val="20000"/>
                    </a:spcBef>
                    <a:buClr>
                      <a:srgbClr val="808000"/>
                    </a:buClr>
                    <a:buFont typeface="Wingdings" pitchFamily="2" charset="2"/>
                    <a:buChar char="Ø"/>
                    <a:defRPr sz="2400">
                      <a:solidFill>
                        <a:srgbClr val="000066"/>
                      </a:solidFill>
                      <a:latin typeface="Arial" charset="0"/>
                    </a:defRPr>
                  </a:lvl3pPr>
                  <a:lvl4pPr marL="1600200" indent="-228600" algn="l" eaLnBrk="0" hangingPunct="0">
                    <a:spcBef>
                      <a:spcPct val="20000"/>
                    </a:spcBef>
                    <a:buClr>
                      <a:srgbClr val="808000"/>
                    </a:buClr>
                    <a:buFont typeface="Wingdings" pitchFamily="2" charset="2"/>
                    <a:buChar char="Ø"/>
                    <a:defRPr sz="2000">
                      <a:solidFill>
                        <a:srgbClr val="000066"/>
                      </a:solidFill>
                      <a:latin typeface="Arial" charset="0"/>
                    </a:defRPr>
                  </a:lvl4pPr>
                  <a:lvl5pPr marL="2057400" indent="-228600" algn="l" eaLnBrk="0" hangingPunct="0">
                    <a:spcBef>
                      <a:spcPct val="20000"/>
                    </a:spcBef>
                    <a:buClr>
                      <a:srgbClr val="808000"/>
                    </a:buClr>
                    <a:buFont typeface="Wingdings" pitchFamily="2" charset="2"/>
                    <a:buChar char="Ø"/>
                    <a:defRPr sz="2000">
                      <a:solidFill>
                        <a:srgbClr val="000066"/>
                      </a:solidFill>
                      <a:latin typeface="Arial" charset="0"/>
                    </a:defRPr>
                  </a:lvl5pPr>
                  <a:lvl6pPr marL="25146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6pPr>
                  <a:lvl7pPr marL="29718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7pPr>
                  <a:lvl8pPr marL="34290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8pPr>
                  <a:lvl9pPr marL="38862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9pPr>
                </a:lstStyle>
                <a:p>
                  <a:pPr algn="ctr" eaLnBrk="1" hangingPunct="1">
                    <a:spcBef>
                      <a:spcPct val="0"/>
                    </a:spcBef>
                    <a:buClrTx/>
                    <a:buFontTx/>
                    <a:buNone/>
                  </a:pPr>
                  <a:r>
                    <a:rPr lang="en-US" altLang="en-US" sz="1400">
                      <a:solidFill>
                        <a:schemeClr val="tx1"/>
                      </a:solidFill>
                      <a:latin typeface="Times New Roman" pitchFamily="18" charset="0"/>
                    </a:rPr>
                    <a:t>3</a:t>
                  </a:r>
                </a:p>
              </p:txBody>
            </p:sp>
          </p:grpSp>
          <p:grpSp>
            <p:nvGrpSpPr>
              <p:cNvPr id="112" name="Group 62"/>
              <p:cNvGrpSpPr>
                <a:grpSpLocks/>
              </p:cNvGrpSpPr>
              <p:nvPr/>
            </p:nvGrpSpPr>
            <p:grpSpPr bwMode="auto">
              <a:xfrm>
                <a:off x="5029200" y="3276600"/>
                <a:ext cx="1488548" cy="826532"/>
                <a:chOff x="5029200" y="3276600"/>
                <a:chExt cx="1488548" cy="826532"/>
              </a:xfrm>
            </p:grpSpPr>
            <p:sp>
              <p:nvSpPr>
                <p:cNvPr id="113" name="Text Box 12"/>
                <p:cNvSpPr txBox="1">
                  <a:spLocks noChangeArrowheads="1"/>
                </p:cNvSpPr>
                <p:nvPr/>
              </p:nvSpPr>
              <p:spPr bwMode="auto">
                <a:xfrm>
                  <a:off x="5029200" y="3733800"/>
                  <a:ext cx="1488548"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808000"/>
                    </a:buClr>
                    <a:buFont typeface="Wingdings" pitchFamily="2" charset="2"/>
                    <a:buChar char="Ø"/>
                    <a:defRPr sz="3200">
                      <a:solidFill>
                        <a:srgbClr val="000066"/>
                      </a:solidFill>
                      <a:latin typeface="Arial" charset="0"/>
                    </a:defRPr>
                  </a:lvl1pPr>
                  <a:lvl2pPr marL="742950" indent="-285750" algn="l" eaLnBrk="0" hangingPunct="0">
                    <a:spcBef>
                      <a:spcPct val="20000"/>
                    </a:spcBef>
                    <a:buClr>
                      <a:srgbClr val="808000"/>
                    </a:buClr>
                    <a:buFont typeface="Wingdings" pitchFamily="2" charset="2"/>
                    <a:buChar char="Ø"/>
                    <a:defRPr sz="2800">
                      <a:solidFill>
                        <a:srgbClr val="000066"/>
                      </a:solidFill>
                      <a:latin typeface="Arial" charset="0"/>
                    </a:defRPr>
                  </a:lvl2pPr>
                  <a:lvl3pPr marL="1143000" indent="-228600" algn="l" eaLnBrk="0" hangingPunct="0">
                    <a:spcBef>
                      <a:spcPct val="20000"/>
                    </a:spcBef>
                    <a:buClr>
                      <a:srgbClr val="808000"/>
                    </a:buClr>
                    <a:buFont typeface="Wingdings" pitchFamily="2" charset="2"/>
                    <a:buChar char="Ø"/>
                    <a:defRPr sz="2400">
                      <a:solidFill>
                        <a:srgbClr val="000066"/>
                      </a:solidFill>
                      <a:latin typeface="Arial" charset="0"/>
                    </a:defRPr>
                  </a:lvl3pPr>
                  <a:lvl4pPr marL="1600200" indent="-228600" algn="l" eaLnBrk="0" hangingPunct="0">
                    <a:spcBef>
                      <a:spcPct val="20000"/>
                    </a:spcBef>
                    <a:buClr>
                      <a:srgbClr val="808000"/>
                    </a:buClr>
                    <a:buFont typeface="Wingdings" pitchFamily="2" charset="2"/>
                    <a:buChar char="Ø"/>
                    <a:defRPr sz="2000">
                      <a:solidFill>
                        <a:srgbClr val="000066"/>
                      </a:solidFill>
                      <a:latin typeface="Arial" charset="0"/>
                    </a:defRPr>
                  </a:lvl4pPr>
                  <a:lvl5pPr marL="2057400" indent="-228600" algn="l" eaLnBrk="0" hangingPunct="0">
                    <a:spcBef>
                      <a:spcPct val="20000"/>
                    </a:spcBef>
                    <a:buClr>
                      <a:srgbClr val="808000"/>
                    </a:buClr>
                    <a:buFont typeface="Wingdings" pitchFamily="2" charset="2"/>
                    <a:buChar char="Ø"/>
                    <a:defRPr sz="2000">
                      <a:solidFill>
                        <a:srgbClr val="000066"/>
                      </a:solidFill>
                      <a:latin typeface="Arial" charset="0"/>
                    </a:defRPr>
                  </a:lvl5pPr>
                  <a:lvl6pPr marL="25146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6pPr>
                  <a:lvl7pPr marL="29718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7pPr>
                  <a:lvl8pPr marL="34290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8pPr>
                  <a:lvl9pPr marL="38862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9pPr>
                </a:lstStyle>
                <a:p>
                  <a:pPr algn="ctr" eaLnBrk="1" hangingPunct="1">
                    <a:spcBef>
                      <a:spcPct val="0"/>
                    </a:spcBef>
                    <a:buClrTx/>
                    <a:buFontTx/>
                    <a:buNone/>
                  </a:pPr>
                  <a:r>
                    <a:rPr lang="en-US" altLang="en-US" sz="1800">
                      <a:solidFill>
                        <a:schemeClr val="tx1"/>
                      </a:solidFill>
                      <a:latin typeface="Times New Roman" pitchFamily="18" charset="0"/>
                    </a:rPr>
                    <a:t>Shareholders</a:t>
                  </a:r>
                  <a:endParaRPr lang="en-US" altLang="en-US" sz="2000">
                    <a:solidFill>
                      <a:schemeClr val="tx1"/>
                    </a:solidFill>
                    <a:latin typeface="Times New Roman" pitchFamily="18" charset="0"/>
                  </a:endParaRPr>
                </a:p>
              </p:txBody>
            </p:sp>
            <p:pic>
              <p:nvPicPr>
                <p:cNvPr id="114" name="Picture 56" descr="MCBS00512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3276600"/>
                  <a:ext cx="1066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47" name="Document"/>
            <p:cNvSpPr>
              <a:spLocks noEditPoints="1" noChangeArrowheads="1"/>
            </p:cNvSpPr>
            <p:nvPr/>
          </p:nvSpPr>
          <p:spPr bwMode="auto">
            <a:xfrm>
              <a:off x="3886200" y="838200"/>
              <a:ext cx="1352550" cy="60960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5875" cap="sq" cmpd="sng">
              <a:solidFill>
                <a:schemeClr val="tx1">
                  <a:alpha val="74000"/>
                </a:schemeClr>
              </a:solidFill>
              <a:miter lim="800000"/>
              <a:headEnd/>
              <a:tailEnd/>
            </a:ln>
            <a:effectLst>
              <a:innerShdw blurRad="63500" dist="50800" dir="18900000">
                <a:prstClr val="black">
                  <a:alpha val="50000"/>
                </a:prstClr>
              </a:innerShdw>
            </a:effectLst>
          </p:spPr>
          <p:txBody>
            <a:bodyPr/>
            <a:lstStyle/>
            <a:p>
              <a:pPr>
                <a:defRPr/>
              </a:pPr>
              <a:r>
                <a:rPr lang="en-US" sz="2400" dirty="0">
                  <a:solidFill>
                    <a:srgbClr val="CC9900"/>
                  </a:solidFill>
                  <a:latin typeface="Times New Roman" pitchFamily="18" charset="0"/>
                </a:rPr>
                <a:t> </a:t>
              </a:r>
              <a:r>
                <a:rPr lang="en-US" sz="2400" dirty="0">
                  <a:latin typeface="Times New Roman" pitchFamily="18" charset="0"/>
                </a:rPr>
                <a:t> ESOP </a:t>
              </a:r>
            </a:p>
            <a:p>
              <a:pPr>
                <a:defRPr/>
              </a:pPr>
              <a:endParaRPr lang="en-US" sz="2400" dirty="0">
                <a:latin typeface="Times New Roman" pitchFamily="18" charset="0"/>
              </a:endParaRPr>
            </a:p>
          </p:txBody>
        </p:sp>
        <p:grpSp>
          <p:nvGrpSpPr>
            <p:cNvPr id="48" name="Group 63"/>
            <p:cNvGrpSpPr>
              <a:grpSpLocks/>
            </p:cNvGrpSpPr>
            <p:nvPr/>
          </p:nvGrpSpPr>
          <p:grpSpPr bwMode="auto">
            <a:xfrm>
              <a:off x="1981200" y="2971800"/>
              <a:ext cx="1219200" cy="1436688"/>
              <a:chOff x="1981200" y="3352800"/>
              <a:chExt cx="1219200" cy="1436132"/>
            </a:xfrm>
          </p:grpSpPr>
          <p:pic>
            <p:nvPicPr>
              <p:cNvPr id="94" name="Picture 63" descr="MCBS01580_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200" y="3352800"/>
                <a:ext cx="12192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 name="Text Box 64"/>
              <p:cNvSpPr txBox="1">
                <a:spLocks noChangeArrowheads="1"/>
              </p:cNvSpPr>
              <p:nvPr/>
            </p:nvSpPr>
            <p:spPr bwMode="auto">
              <a:xfrm>
                <a:off x="1981200" y="4419600"/>
                <a:ext cx="11464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spcBef>
                    <a:spcPct val="20000"/>
                  </a:spcBef>
                  <a:buClr>
                    <a:srgbClr val="808000"/>
                  </a:buClr>
                  <a:buFont typeface="Wingdings" pitchFamily="2" charset="2"/>
                  <a:buChar char="Ø"/>
                  <a:defRPr sz="3200">
                    <a:solidFill>
                      <a:srgbClr val="000066"/>
                    </a:solidFill>
                    <a:latin typeface="Arial" charset="0"/>
                  </a:defRPr>
                </a:lvl1pPr>
                <a:lvl2pPr marL="742950" indent="-285750" algn="l" eaLnBrk="0" hangingPunct="0">
                  <a:spcBef>
                    <a:spcPct val="20000"/>
                  </a:spcBef>
                  <a:buClr>
                    <a:srgbClr val="808000"/>
                  </a:buClr>
                  <a:buFont typeface="Wingdings" pitchFamily="2" charset="2"/>
                  <a:buChar char="Ø"/>
                  <a:defRPr sz="2800">
                    <a:solidFill>
                      <a:srgbClr val="000066"/>
                    </a:solidFill>
                    <a:latin typeface="Arial" charset="0"/>
                  </a:defRPr>
                </a:lvl2pPr>
                <a:lvl3pPr marL="1143000" indent="-228600" algn="l" eaLnBrk="0" hangingPunct="0">
                  <a:spcBef>
                    <a:spcPct val="20000"/>
                  </a:spcBef>
                  <a:buClr>
                    <a:srgbClr val="808000"/>
                  </a:buClr>
                  <a:buFont typeface="Wingdings" pitchFamily="2" charset="2"/>
                  <a:buChar char="Ø"/>
                  <a:defRPr sz="2400">
                    <a:solidFill>
                      <a:srgbClr val="000066"/>
                    </a:solidFill>
                    <a:latin typeface="Arial" charset="0"/>
                  </a:defRPr>
                </a:lvl3pPr>
                <a:lvl4pPr marL="1600200" indent="-228600" algn="l" eaLnBrk="0" hangingPunct="0">
                  <a:spcBef>
                    <a:spcPct val="20000"/>
                  </a:spcBef>
                  <a:buClr>
                    <a:srgbClr val="808000"/>
                  </a:buClr>
                  <a:buFont typeface="Wingdings" pitchFamily="2" charset="2"/>
                  <a:buChar char="Ø"/>
                  <a:defRPr sz="2000">
                    <a:solidFill>
                      <a:srgbClr val="000066"/>
                    </a:solidFill>
                    <a:latin typeface="Arial" charset="0"/>
                  </a:defRPr>
                </a:lvl4pPr>
                <a:lvl5pPr marL="2057400" indent="-228600" algn="l" eaLnBrk="0" hangingPunct="0">
                  <a:spcBef>
                    <a:spcPct val="20000"/>
                  </a:spcBef>
                  <a:buClr>
                    <a:srgbClr val="808000"/>
                  </a:buClr>
                  <a:buFont typeface="Wingdings" pitchFamily="2" charset="2"/>
                  <a:buChar char="Ø"/>
                  <a:defRPr sz="2000">
                    <a:solidFill>
                      <a:srgbClr val="000066"/>
                    </a:solidFill>
                    <a:latin typeface="Arial" charset="0"/>
                  </a:defRPr>
                </a:lvl5pPr>
                <a:lvl6pPr marL="25146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6pPr>
                <a:lvl7pPr marL="29718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7pPr>
                <a:lvl8pPr marL="34290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8pPr>
                <a:lvl9pPr marL="38862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9pPr>
              </a:lstStyle>
              <a:p>
                <a:pPr algn="ctr" eaLnBrk="1" hangingPunct="1">
                  <a:spcBef>
                    <a:spcPct val="0"/>
                  </a:spcBef>
                  <a:buClrTx/>
                  <a:buFontTx/>
                  <a:buNone/>
                </a:pPr>
                <a:r>
                  <a:rPr lang="en-US" altLang="en-US" sz="1800">
                    <a:solidFill>
                      <a:schemeClr val="tx1"/>
                    </a:solidFill>
                    <a:latin typeface="Times New Roman" pitchFamily="18" charset="0"/>
                  </a:rPr>
                  <a:t>Company</a:t>
                </a:r>
                <a:endParaRPr lang="en-US" altLang="en-US" sz="2000">
                  <a:solidFill>
                    <a:schemeClr val="tx1"/>
                  </a:solidFill>
                  <a:latin typeface="Times New Roman" pitchFamily="18" charset="0"/>
                </a:endParaRPr>
              </a:p>
            </p:txBody>
          </p:sp>
        </p:grpSp>
        <p:grpSp>
          <p:nvGrpSpPr>
            <p:cNvPr id="49" name="Group 89"/>
            <p:cNvGrpSpPr>
              <a:grpSpLocks/>
            </p:cNvGrpSpPr>
            <p:nvPr/>
          </p:nvGrpSpPr>
          <p:grpSpPr bwMode="auto">
            <a:xfrm>
              <a:off x="3011544" y="1201737"/>
              <a:ext cx="309505" cy="2259011"/>
              <a:chOff x="3012064" y="1583181"/>
              <a:chExt cx="309563" cy="2258515"/>
            </a:xfrm>
          </p:grpSpPr>
          <p:grpSp>
            <p:nvGrpSpPr>
              <p:cNvPr id="88" name="Group 37"/>
              <p:cNvGrpSpPr>
                <a:grpSpLocks/>
              </p:cNvGrpSpPr>
              <p:nvPr/>
            </p:nvGrpSpPr>
            <p:grpSpPr bwMode="auto">
              <a:xfrm rot="18726079">
                <a:off x="3014446" y="2219510"/>
                <a:ext cx="304800" cy="309563"/>
                <a:chOff x="1714" y="911"/>
                <a:chExt cx="192" cy="195"/>
              </a:xfrm>
            </p:grpSpPr>
            <p:sp>
              <p:nvSpPr>
                <p:cNvPr id="92" name="Oval 38"/>
                <p:cNvSpPr>
                  <a:spLocks noChangeArrowheads="1"/>
                </p:cNvSpPr>
                <p:nvPr/>
              </p:nvSpPr>
              <p:spPr bwMode="auto">
                <a:xfrm>
                  <a:off x="1714" y="914"/>
                  <a:ext cx="192" cy="192"/>
                </a:xfrm>
                <a:prstGeom prst="ellipse">
                  <a:avLst/>
                </a:prstGeom>
                <a:solidFill>
                  <a:schemeClr val="bg1"/>
                </a:solidFill>
                <a:ln w="9525">
                  <a:solidFill>
                    <a:schemeClr val="tx1"/>
                  </a:solidFill>
                  <a:round/>
                  <a:headEnd/>
                  <a:tailEnd/>
                </a:ln>
              </p:spPr>
              <p:txBody>
                <a:bodyPr wrap="none" anchor="ctr">
                  <a:spAutoFit/>
                </a:bodyPr>
                <a:lstStyle>
                  <a:lvl1pPr algn="l" eaLnBrk="0" hangingPunct="0">
                    <a:spcBef>
                      <a:spcPct val="20000"/>
                    </a:spcBef>
                    <a:buClr>
                      <a:srgbClr val="808000"/>
                    </a:buClr>
                    <a:buFont typeface="Wingdings" pitchFamily="2" charset="2"/>
                    <a:buChar char="Ø"/>
                    <a:defRPr sz="3200">
                      <a:solidFill>
                        <a:srgbClr val="000066"/>
                      </a:solidFill>
                      <a:latin typeface="Arial" charset="0"/>
                    </a:defRPr>
                  </a:lvl1pPr>
                  <a:lvl2pPr marL="742950" indent="-285750" algn="l" eaLnBrk="0" hangingPunct="0">
                    <a:spcBef>
                      <a:spcPct val="20000"/>
                    </a:spcBef>
                    <a:buClr>
                      <a:srgbClr val="808000"/>
                    </a:buClr>
                    <a:buFont typeface="Wingdings" pitchFamily="2" charset="2"/>
                    <a:buChar char="Ø"/>
                    <a:defRPr sz="2800">
                      <a:solidFill>
                        <a:srgbClr val="000066"/>
                      </a:solidFill>
                      <a:latin typeface="Arial" charset="0"/>
                    </a:defRPr>
                  </a:lvl2pPr>
                  <a:lvl3pPr marL="1143000" indent="-228600" algn="l" eaLnBrk="0" hangingPunct="0">
                    <a:spcBef>
                      <a:spcPct val="20000"/>
                    </a:spcBef>
                    <a:buClr>
                      <a:srgbClr val="808000"/>
                    </a:buClr>
                    <a:buFont typeface="Wingdings" pitchFamily="2" charset="2"/>
                    <a:buChar char="Ø"/>
                    <a:defRPr sz="2400">
                      <a:solidFill>
                        <a:srgbClr val="000066"/>
                      </a:solidFill>
                      <a:latin typeface="Arial" charset="0"/>
                    </a:defRPr>
                  </a:lvl3pPr>
                  <a:lvl4pPr marL="1600200" indent="-228600" algn="l" eaLnBrk="0" hangingPunct="0">
                    <a:spcBef>
                      <a:spcPct val="20000"/>
                    </a:spcBef>
                    <a:buClr>
                      <a:srgbClr val="808000"/>
                    </a:buClr>
                    <a:buFont typeface="Wingdings" pitchFamily="2" charset="2"/>
                    <a:buChar char="Ø"/>
                    <a:defRPr sz="2000">
                      <a:solidFill>
                        <a:srgbClr val="000066"/>
                      </a:solidFill>
                      <a:latin typeface="Arial" charset="0"/>
                    </a:defRPr>
                  </a:lvl4pPr>
                  <a:lvl5pPr marL="2057400" indent="-228600" algn="l" eaLnBrk="0" hangingPunct="0">
                    <a:spcBef>
                      <a:spcPct val="20000"/>
                    </a:spcBef>
                    <a:buClr>
                      <a:srgbClr val="808000"/>
                    </a:buClr>
                    <a:buFont typeface="Wingdings" pitchFamily="2" charset="2"/>
                    <a:buChar char="Ø"/>
                    <a:defRPr sz="2000">
                      <a:solidFill>
                        <a:srgbClr val="000066"/>
                      </a:solidFill>
                      <a:latin typeface="Arial" charset="0"/>
                    </a:defRPr>
                  </a:lvl5pPr>
                  <a:lvl6pPr marL="25146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6pPr>
                  <a:lvl7pPr marL="29718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7pPr>
                  <a:lvl8pPr marL="34290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8pPr>
                  <a:lvl9pPr marL="38862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9pPr>
                </a:lstStyle>
                <a:p>
                  <a:pPr algn="ctr" eaLnBrk="1" hangingPunct="1">
                    <a:spcBef>
                      <a:spcPct val="0"/>
                    </a:spcBef>
                    <a:buClrTx/>
                    <a:buFontTx/>
                    <a:buNone/>
                  </a:pPr>
                  <a:endParaRPr lang="en-US" altLang="en-US" sz="2000">
                    <a:solidFill>
                      <a:schemeClr val="tx1"/>
                    </a:solidFill>
                  </a:endParaRPr>
                </a:p>
              </p:txBody>
            </p:sp>
            <p:sp>
              <p:nvSpPr>
                <p:cNvPr id="93" name="Text Box 39"/>
                <p:cNvSpPr txBox="1">
                  <a:spLocks noChangeArrowheads="1"/>
                </p:cNvSpPr>
                <p:nvPr/>
              </p:nvSpPr>
              <p:spPr bwMode="auto">
                <a:xfrm>
                  <a:off x="1728" y="911"/>
                  <a:ext cx="17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808000"/>
                    </a:buClr>
                    <a:buFont typeface="Wingdings" pitchFamily="2" charset="2"/>
                    <a:buChar char="Ø"/>
                    <a:defRPr sz="3200">
                      <a:solidFill>
                        <a:srgbClr val="000066"/>
                      </a:solidFill>
                      <a:latin typeface="Arial" charset="0"/>
                    </a:defRPr>
                  </a:lvl1pPr>
                  <a:lvl2pPr marL="742950" indent="-285750" algn="l" eaLnBrk="0" hangingPunct="0">
                    <a:spcBef>
                      <a:spcPct val="20000"/>
                    </a:spcBef>
                    <a:buClr>
                      <a:srgbClr val="808000"/>
                    </a:buClr>
                    <a:buFont typeface="Wingdings" pitchFamily="2" charset="2"/>
                    <a:buChar char="Ø"/>
                    <a:defRPr sz="2800">
                      <a:solidFill>
                        <a:srgbClr val="000066"/>
                      </a:solidFill>
                      <a:latin typeface="Arial" charset="0"/>
                    </a:defRPr>
                  </a:lvl2pPr>
                  <a:lvl3pPr marL="1143000" indent="-228600" algn="l" eaLnBrk="0" hangingPunct="0">
                    <a:spcBef>
                      <a:spcPct val="20000"/>
                    </a:spcBef>
                    <a:buClr>
                      <a:srgbClr val="808000"/>
                    </a:buClr>
                    <a:buFont typeface="Wingdings" pitchFamily="2" charset="2"/>
                    <a:buChar char="Ø"/>
                    <a:defRPr sz="2400">
                      <a:solidFill>
                        <a:srgbClr val="000066"/>
                      </a:solidFill>
                      <a:latin typeface="Arial" charset="0"/>
                    </a:defRPr>
                  </a:lvl3pPr>
                  <a:lvl4pPr marL="1600200" indent="-228600" algn="l" eaLnBrk="0" hangingPunct="0">
                    <a:spcBef>
                      <a:spcPct val="20000"/>
                    </a:spcBef>
                    <a:buClr>
                      <a:srgbClr val="808000"/>
                    </a:buClr>
                    <a:buFont typeface="Wingdings" pitchFamily="2" charset="2"/>
                    <a:buChar char="Ø"/>
                    <a:defRPr sz="2000">
                      <a:solidFill>
                        <a:srgbClr val="000066"/>
                      </a:solidFill>
                      <a:latin typeface="Arial" charset="0"/>
                    </a:defRPr>
                  </a:lvl4pPr>
                  <a:lvl5pPr marL="2057400" indent="-228600" algn="l" eaLnBrk="0" hangingPunct="0">
                    <a:spcBef>
                      <a:spcPct val="20000"/>
                    </a:spcBef>
                    <a:buClr>
                      <a:srgbClr val="808000"/>
                    </a:buClr>
                    <a:buFont typeface="Wingdings" pitchFamily="2" charset="2"/>
                    <a:buChar char="Ø"/>
                    <a:defRPr sz="2000">
                      <a:solidFill>
                        <a:srgbClr val="000066"/>
                      </a:solidFill>
                      <a:latin typeface="Arial" charset="0"/>
                    </a:defRPr>
                  </a:lvl5pPr>
                  <a:lvl6pPr marL="25146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6pPr>
                  <a:lvl7pPr marL="29718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7pPr>
                  <a:lvl8pPr marL="34290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8pPr>
                  <a:lvl9pPr marL="38862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9pPr>
                </a:lstStyle>
                <a:p>
                  <a:pPr algn="ctr" eaLnBrk="1" hangingPunct="1">
                    <a:spcBef>
                      <a:spcPct val="0"/>
                    </a:spcBef>
                    <a:buClrTx/>
                    <a:buFontTx/>
                    <a:buNone/>
                  </a:pPr>
                  <a:r>
                    <a:rPr lang="en-US" altLang="en-US" sz="1400">
                      <a:solidFill>
                        <a:schemeClr val="tx1"/>
                      </a:solidFill>
                      <a:latin typeface="Times New Roman" pitchFamily="18" charset="0"/>
                    </a:rPr>
                    <a:t>5</a:t>
                  </a:r>
                </a:p>
              </p:txBody>
            </p:sp>
          </p:grpSp>
          <p:sp>
            <p:nvSpPr>
              <p:cNvPr id="90" name="Line 65"/>
              <p:cNvSpPr>
                <a:spLocks noChangeShapeType="1"/>
              </p:cNvSpPr>
              <p:nvPr/>
            </p:nvSpPr>
            <p:spPr bwMode="auto">
              <a:xfrm rot="18726079" flipH="1">
                <a:off x="2050335" y="2644604"/>
                <a:ext cx="2258515" cy="135669"/>
              </a:xfrm>
              <a:prstGeom prst="line">
                <a:avLst/>
              </a:prstGeom>
              <a:noFill/>
              <a:ln w="38100" cmpd="dbl">
                <a:solidFill>
                  <a:srgbClr val="7EB66A"/>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50" name="Group 86"/>
            <p:cNvGrpSpPr>
              <a:grpSpLocks/>
            </p:cNvGrpSpPr>
            <p:nvPr/>
          </p:nvGrpSpPr>
          <p:grpSpPr bwMode="auto">
            <a:xfrm>
              <a:off x="3124200" y="1676400"/>
              <a:ext cx="1371600" cy="1905000"/>
              <a:chOff x="3124200" y="2057400"/>
              <a:chExt cx="1371600" cy="1905000"/>
            </a:xfrm>
          </p:grpSpPr>
          <p:sp>
            <p:nvSpPr>
              <p:cNvPr id="64" name="Text Box 49"/>
              <p:cNvSpPr txBox="1">
                <a:spLocks noChangeArrowheads="1"/>
              </p:cNvSpPr>
              <p:nvPr/>
            </p:nvSpPr>
            <p:spPr bwMode="auto">
              <a:xfrm>
                <a:off x="4038600" y="2667000"/>
                <a:ext cx="431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808000"/>
                  </a:buClr>
                  <a:buFont typeface="Wingdings" pitchFamily="2" charset="2"/>
                  <a:buChar char="Ø"/>
                  <a:defRPr sz="3200">
                    <a:solidFill>
                      <a:srgbClr val="000066"/>
                    </a:solidFill>
                    <a:latin typeface="Arial" charset="0"/>
                  </a:defRPr>
                </a:lvl1pPr>
                <a:lvl2pPr marL="742950" indent="-285750" algn="l" eaLnBrk="0" hangingPunct="0">
                  <a:spcBef>
                    <a:spcPct val="20000"/>
                  </a:spcBef>
                  <a:buClr>
                    <a:srgbClr val="808000"/>
                  </a:buClr>
                  <a:buFont typeface="Wingdings" pitchFamily="2" charset="2"/>
                  <a:buChar char="Ø"/>
                  <a:defRPr sz="2800">
                    <a:solidFill>
                      <a:srgbClr val="000066"/>
                    </a:solidFill>
                    <a:latin typeface="Arial" charset="0"/>
                  </a:defRPr>
                </a:lvl2pPr>
                <a:lvl3pPr marL="1143000" indent="-228600" algn="l" eaLnBrk="0" hangingPunct="0">
                  <a:spcBef>
                    <a:spcPct val="20000"/>
                  </a:spcBef>
                  <a:buClr>
                    <a:srgbClr val="808000"/>
                  </a:buClr>
                  <a:buFont typeface="Wingdings" pitchFamily="2" charset="2"/>
                  <a:buChar char="Ø"/>
                  <a:defRPr sz="2400">
                    <a:solidFill>
                      <a:srgbClr val="000066"/>
                    </a:solidFill>
                    <a:latin typeface="Arial" charset="0"/>
                  </a:defRPr>
                </a:lvl3pPr>
                <a:lvl4pPr marL="1600200" indent="-228600" algn="l" eaLnBrk="0" hangingPunct="0">
                  <a:spcBef>
                    <a:spcPct val="20000"/>
                  </a:spcBef>
                  <a:buClr>
                    <a:srgbClr val="808000"/>
                  </a:buClr>
                  <a:buFont typeface="Wingdings" pitchFamily="2" charset="2"/>
                  <a:buChar char="Ø"/>
                  <a:defRPr sz="2000">
                    <a:solidFill>
                      <a:srgbClr val="000066"/>
                    </a:solidFill>
                    <a:latin typeface="Arial" charset="0"/>
                  </a:defRPr>
                </a:lvl4pPr>
                <a:lvl5pPr marL="2057400" indent="-228600" algn="l" eaLnBrk="0" hangingPunct="0">
                  <a:spcBef>
                    <a:spcPct val="20000"/>
                  </a:spcBef>
                  <a:buClr>
                    <a:srgbClr val="808000"/>
                  </a:buClr>
                  <a:buFont typeface="Wingdings" pitchFamily="2" charset="2"/>
                  <a:buChar char="Ø"/>
                  <a:defRPr sz="2000">
                    <a:solidFill>
                      <a:srgbClr val="000066"/>
                    </a:solidFill>
                    <a:latin typeface="Arial" charset="0"/>
                  </a:defRPr>
                </a:lvl5pPr>
                <a:lvl6pPr marL="25146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6pPr>
                <a:lvl7pPr marL="29718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7pPr>
                <a:lvl8pPr marL="34290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8pPr>
                <a:lvl9pPr marL="38862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9pPr>
              </a:lstStyle>
              <a:p>
                <a:pPr algn="ctr" eaLnBrk="1" hangingPunct="1">
                  <a:spcBef>
                    <a:spcPct val="0"/>
                  </a:spcBef>
                  <a:buClrTx/>
                  <a:buFontTx/>
                  <a:buNone/>
                </a:pPr>
                <a:r>
                  <a:rPr lang="en-US" altLang="en-US" sz="1000" dirty="0" smtClean="0">
                    <a:solidFill>
                      <a:schemeClr val="tx1"/>
                    </a:solidFill>
                    <a:latin typeface="Times New Roman" pitchFamily="18" charset="0"/>
                  </a:rPr>
                  <a:t>Note</a:t>
                </a:r>
                <a:endParaRPr lang="en-US" altLang="en-US" sz="1000" dirty="0">
                  <a:solidFill>
                    <a:schemeClr val="tx1"/>
                  </a:solidFill>
                  <a:latin typeface="Times New Roman" pitchFamily="18" charset="0"/>
                </a:endParaRPr>
              </a:p>
            </p:txBody>
          </p:sp>
          <p:grpSp>
            <p:nvGrpSpPr>
              <p:cNvPr id="66" name="Group 73"/>
              <p:cNvGrpSpPr>
                <a:grpSpLocks/>
              </p:cNvGrpSpPr>
              <p:nvPr/>
            </p:nvGrpSpPr>
            <p:grpSpPr bwMode="auto">
              <a:xfrm>
                <a:off x="3124200" y="2057400"/>
                <a:ext cx="1371600" cy="1905000"/>
                <a:chOff x="3124200" y="2057400"/>
                <a:chExt cx="1371600" cy="1905000"/>
              </a:xfrm>
            </p:grpSpPr>
            <p:grpSp>
              <p:nvGrpSpPr>
                <p:cNvPr id="67" name="Group 25"/>
                <p:cNvGrpSpPr>
                  <a:grpSpLocks/>
                </p:cNvGrpSpPr>
                <p:nvPr/>
              </p:nvGrpSpPr>
              <p:grpSpPr bwMode="auto">
                <a:xfrm>
                  <a:off x="4114800" y="2362200"/>
                  <a:ext cx="304800" cy="307975"/>
                  <a:chOff x="2002" y="1152"/>
                  <a:chExt cx="192" cy="194"/>
                </a:xfrm>
              </p:grpSpPr>
              <p:sp>
                <p:nvSpPr>
                  <p:cNvPr id="86" name="Oval 26"/>
                  <p:cNvSpPr>
                    <a:spLocks noChangeArrowheads="1"/>
                  </p:cNvSpPr>
                  <p:nvPr/>
                </p:nvSpPr>
                <p:spPr bwMode="auto">
                  <a:xfrm>
                    <a:off x="2002" y="1154"/>
                    <a:ext cx="192" cy="192"/>
                  </a:xfrm>
                  <a:prstGeom prst="ellipse">
                    <a:avLst/>
                  </a:prstGeom>
                  <a:solidFill>
                    <a:schemeClr val="bg1"/>
                  </a:solidFill>
                  <a:ln w="9525">
                    <a:solidFill>
                      <a:schemeClr val="tx1"/>
                    </a:solidFill>
                    <a:round/>
                    <a:headEnd/>
                    <a:tailEnd/>
                  </a:ln>
                </p:spPr>
                <p:txBody>
                  <a:bodyPr wrap="none" anchor="ctr">
                    <a:spAutoFit/>
                  </a:bodyPr>
                  <a:lstStyle>
                    <a:lvl1pPr algn="l" eaLnBrk="0" hangingPunct="0">
                      <a:spcBef>
                        <a:spcPct val="20000"/>
                      </a:spcBef>
                      <a:buClr>
                        <a:srgbClr val="808000"/>
                      </a:buClr>
                      <a:buFont typeface="Wingdings" pitchFamily="2" charset="2"/>
                      <a:buChar char="Ø"/>
                      <a:defRPr sz="3200">
                        <a:solidFill>
                          <a:srgbClr val="000066"/>
                        </a:solidFill>
                        <a:latin typeface="Arial" charset="0"/>
                      </a:defRPr>
                    </a:lvl1pPr>
                    <a:lvl2pPr marL="742950" indent="-285750" algn="l" eaLnBrk="0" hangingPunct="0">
                      <a:spcBef>
                        <a:spcPct val="20000"/>
                      </a:spcBef>
                      <a:buClr>
                        <a:srgbClr val="808000"/>
                      </a:buClr>
                      <a:buFont typeface="Wingdings" pitchFamily="2" charset="2"/>
                      <a:buChar char="Ø"/>
                      <a:defRPr sz="2800">
                        <a:solidFill>
                          <a:srgbClr val="000066"/>
                        </a:solidFill>
                        <a:latin typeface="Arial" charset="0"/>
                      </a:defRPr>
                    </a:lvl2pPr>
                    <a:lvl3pPr marL="1143000" indent="-228600" algn="l" eaLnBrk="0" hangingPunct="0">
                      <a:spcBef>
                        <a:spcPct val="20000"/>
                      </a:spcBef>
                      <a:buClr>
                        <a:srgbClr val="808000"/>
                      </a:buClr>
                      <a:buFont typeface="Wingdings" pitchFamily="2" charset="2"/>
                      <a:buChar char="Ø"/>
                      <a:defRPr sz="2400">
                        <a:solidFill>
                          <a:srgbClr val="000066"/>
                        </a:solidFill>
                        <a:latin typeface="Arial" charset="0"/>
                      </a:defRPr>
                    </a:lvl3pPr>
                    <a:lvl4pPr marL="1600200" indent="-228600" algn="l" eaLnBrk="0" hangingPunct="0">
                      <a:spcBef>
                        <a:spcPct val="20000"/>
                      </a:spcBef>
                      <a:buClr>
                        <a:srgbClr val="808000"/>
                      </a:buClr>
                      <a:buFont typeface="Wingdings" pitchFamily="2" charset="2"/>
                      <a:buChar char="Ø"/>
                      <a:defRPr sz="2000">
                        <a:solidFill>
                          <a:srgbClr val="000066"/>
                        </a:solidFill>
                        <a:latin typeface="Arial" charset="0"/>
                      </a:defRPr>
                    </a:lvl4pPr>
                    <a:lvl5pPr marL="2057400" indent="-228600" algn="l" eaLnBrk="0" hangingPunct="0">
                      <a:spcBef>
                        <a:spcPct val="20000"/>
                      </a:spcBef>
                      <a:buClr>
                        <a:srgbClr val="808000"/>
                      </a:buClr>
                      <a:buFont typeface="Wingdings" pitchFamily="2" charset="2"/>
                      <a:buChar char="Ø"/>
                      <a:defRPr sz="2000">
                        <a:solidFill>
                          <a:srgbClr val="000066"/>
                        </a:solidFill>
                        <a:latin typeface="Arial" charset="0"/>
                      </a:defRPr>
                    </a:lvl5pPr>
                    <a:lvl6pPr marL="25146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6pPr>
                    <a:lvl7pPr marL="29718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7pPr>
                    <a:lvl8pPr marL="34290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8pPr>
                    <a:lvl9pPr marL="38862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9pPr>
                  </a:lstStyle>
                  <a:p>
                    <a:pPr algn="ctr" eaLnBrk="1" hangingPunct="1">
                      <a:spcBef>
                        <a:spcPct val="0"/>
                      </a:spcBef>
                      <a:buClrTx/>
                      <a:buFontTx/>
                      <a:buNone/>
                    </a:pPr>
                    <a:endParaRPr lang="en-US" altLang="en-US" sz="2000">
                      <a:solidFill>
                        <a:schemeClr val="tx1"/>
                      </a:solidFill>
                    </a:endParaRPr>
                  </a:p>
                </p:txBody>
              </p:sp>
              <p:sp>
                <p:nvSpPr>
                  <p:cNvPr id="87" name="Text Box 27"/>
                  <p:cNvSpPr txBox="1">
                    <a:spLocks noChangeArrowheads="1"/>
                  </p:cNvSpPr>
                  <p:nvPr/>
                </p:nvSpPr>
                <p:spPr bwMode="auto">
                  <a:xfrm>
                    <a:off x="2016" y="1152"/>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808000"/>
                      </a:buClr>
                      <a:buFont typeface="Wingdings" pitchFamily="2" charset="2"/>
                      <a:buChar char="Ø"/>
                      <a:defRPr sz="3200">
                        <a:solidFill>
                          <a:srgbClr val="000066"/>
                        </a:solidFill>
                        <a:latin typeface="Arial" charset="0"/>
                      </a:defRPr>
                    </a:lvl1pPr>
                    <a:lvl2pPr marL="742950" indent="-285750" algn="l" eaLnBrk="0" hangingPunct="0">
                      <a:spcBef>
                        <a:spcPct val="20000"/>
                      </a:spcBef>
                      <a:buClr>
                        <a:srgbClr val="808000"/>
                      </a:buClr>
                      <a:buFont typeface="Wingdings" pitchFamily="2" charset="2"/>
                      <a:buChar char="Ø"/>
                      <a:defRPr sz="2800">
                        <a:solidFill>
                          <a:srgbClr val="000066"/>
                        </a:solidFill>
                        <a:latin typeface="Arial" charset="0"/>
                      </a:defRPr>
                    </a:lvl2pPr>
                    <a:lvl3pPr marL="1143000" indent="-228600" algn="l" eaLnBrk="0" hangingPunct="0">
                      <a:spcBef>
                        <a:spcPct val="20000"/>
                      </a:spcBef>
                      <a:buClr>
                        <a:srgbClr val="808000"/>
                      </a:buClr>
                      <a:buFont typeface="Wingdings" pitchFamily="2" charset="2"/>
                      <a:buChar char="Ø"/>
                      <a:defRPr sz="2400">
                        <a:solidFill>
                          <a:srgbClr val="000066"/>
                        </a:solidFill>
                        <a:latin typeface="Arial" charset="0"/>
                      </a:defRPr>
                    </a:lvl3pPr>
                    <a:lvl4pPr marL="1600200" indent="-228600" algn="l" eaLnBrk="0" hangingPunct="0">
                      <a:spcBef>
                        <a:spcPct val="20000"/>
                      </a:spcBef>
                      <a:buClr>
                        <a:srgbClr val="808000"/>
                      </a:buClr>
                      <a:buFont typeface="Wingdings" pitchFamily="2" charset="2"/>
                      <a:buChar char="Ø"/>
                      <a:defRPr sz="2000">
                        <a:solidFill>
                          <a:srgbClr val="000066"/>
                        </a:solidFill>
                        <a:latin typeface="Arial" charset="0"/>
                      </a:defRPr>
                    </a:lvl4pPr>
                    <a:lvl5pPr marL="2057400" indent="-228600" algn="l" eaLnBrk="0" hangingPunct="0">
                      <a:spcBef>
                        <a:spcPct val="20000"/>
                      </a:spcBef>
                      <a:buClr>
                        <a:srgbClr val="808000"/>
                      </a:buClr>
                      <a:buFont typeface="Wingdings" pitchFamily="2" charset="2"/>
                      <a:buChar char="Ø"/>
                      <a:defRPr sz="2000">
                        <a:solidFill>
                          <a:srgbClr val="000066"/>
                        </a:solidFill>
                        <a:latin typeface="Arial" charset="0"/>
                      </a:defRPr>
                    </a:lvl5pPr>
                    <a:lvl6pPr marL="25146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6pPr>
                    <a:lvl7pPr marL="29718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7pPr>
                    <a:lvl8pPr marL="34290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8pPr>
                    <a:lvl9pPr marL="38862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9pPr>
                  </a:lstStyle>
                  <a:p>
                    <a:pPr algn="ctr" eaLnBrk="1" hangingPunct="1">
                      <a:spcBef>
                        <a:spcPct val="0"/>
                      </a:spcBef>
                      <a:buClrTx/>
                      <a:buFontTx/>
                      <a:buNone/>
                    </a:pPr>
                    <a:r>
                      <a:rPr lang="en-US" altLang="en-US" sz="1400" dirty="0" smtClean="0">
                        <a:solidFill>
                          <a:schemeClr val="tx1"/>
                        </a:solidFill>
                        <a:latin typeface="Times New Roman" pitchFamily="18" charset="0"/>
                      </a:rPr>
                      <a:t>2</a:t>
                    </a:r>
                    <a:endParaRPr lang="en-US" altLang="en-US" sz="1400" dirty="0">
                      <a:solidFill>
                        <a:schemeClr val="tx1"/>
                      </a:solidFill>
                      <a:latin typeface="Times New Roman" pitchFamily="18" charset="0"/>
                    </a:endParaRPr>
                  </a:p>
                </p:txBody>
              </p:sp>
            </p:grpSp>
            <p:sp>
              <p:nvSpPr>
                <p:cNvPr id="68" name="Line 3"/>
                <p:cNvSpPr>
                  <a:spLocks noChangeShapeType="1"/>
                </p:cNvSpPr>
                <p:nvPr/>
              </p:nvSpPr>
              <p:spPr bwMode="auto">
                <a:xfrm flipV="1">
                  <a:off x="3124200" y="2057400"/>
                  <a:ext cx="1371600" cy="1905000"/>
                </a:xfrm>
                <a:prstGeom prst="line">
                  <a:avLst/>
                </a:prstGeom>
                <a:ln>
                  <a:headEnd type="triangle" w="med" len="med"/>
                  <a:tailEnd/>
                </a:ln>
              </p:spPr>
              <p:style>
                <a:lnRef idx="1">
                  <a:schemeClr val="dk1"/>
                </a:lnRef>
                <a:fillRef idx="0">
                  <a:schemeClr val="dk1"/>
                </a:fillRef>
                <a:effectRef idx="0">
                  <a:schemeClr val="dk1"/>
                </a:effectRef>
                <a:fontRef idx="minor">
                  <a:schemeClr val="tx1"/>
                </a:fontRef>
              </p:style>
              <p:txBody>
                <a:bodyPr wrap="none"/>
                <a:lstStyle/>
                <a:p>
                  <a:pPr>
                    <a:defRPr/>
                  </a:pPr>
                  <a:endParaRPr lang="en-US" dirty="0"/>
                </a:p>
              </p:txBody>
            </p:sp>
          </p:grpSp>
        </p:grpSp>
        <p:sp>
          <p:nvSpPr>
            <p:cNvPr id="51" name="U-Turn Arrow 50"/>
            <p:cNvSpPr/>
            <p:nvPr/>
          </p:nvSpPr>
          <p:spPr bwMode="auto">
            <a:xfrm>
              <a:off x="2286000" y="2514600"/>
              <a:ext cx="304800" cy="609600"/>
            </a:xfrm>
            <a:prstGeom prst="uturnArrow">
              <a:avLst/>
            </a:prstGeom>
            <a:noFill/>
            <a:ln w="9525" cap="flat" cmpd="sng" algn="ctr">
              <a:noFill/>
              <a:prstDash val="solid"/>
              <a:round/>
              <a:headEnd type="none" w="med" len="med"/>
              <a:tailEnd type="none" w="med" len="med"/>
            </a:ln>
            <a:effectLst/>
          </p:spPr>
          <p:txBody>
            <a:bodyPr anchor="b"/>
            <a:lstStyle/>
            <a:p>
              <a:pPr>
                <a:defRPr/>
              </a:pPr>
              <a:endParaRPr lang="en-US" dirty="0"/>
            </a:p>
          </p:txBody>
        </p:sp>
        <p:grpSp>
          <p:nvGrpSpPr>
            <p:cNvPr id="52" name="Group 74"/>
            <p:cNvGrpSpPr>
              <a:grpSpLocks/>
            </p:cNvGrpSpPr>
            <p:nvPr/>
          </p:nvGrpSpPr>
          <p:grpSpPr bwMode="auto">
            <a:xfrm>
              <a:off x="5429250" y="457200"/>
              <a:ext cx="3333750" cy="1600200"/>
              <a:chOff x="5429250" y="457200"/>
              <a:chExt cx="3333750" cy="1600200"/>
            </a:xfrm>
          </p:grpSpPr>
          <p:sp>
            <p:nvSpPr>
              <p:cNvPr id="58" name="Line 4"/>
              <p:cNvSpPr>
                <a:spLocks noChangeShapeType="1"/>
              </p:cNvSpPr>
              <p:nvPr/>
            </p:nvSpPr>
            <p:spPr bwMode="auto">
              <a:xfrm flipV="1">
                <a:off x="5429250" y="1295369"/>
                <a:ext cx="1711788" cy="38098"/>
              </a:xfrm>
              <a:prstGeom prst="line">
                <a:avLst/>
              </a:prstGeom>
              <a:noFill/>
              <a:ln w="38100" cmpd="dbl">
                <a:solidFill>
                  <a:srgbClr val="7EB66A"/>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grpSp>
            <p:nvGrpSpPr>
              <p:cNvPr id="59" name="Group 77"/>
              <p:cNvGrpSpPr>
                <a:grpSpLocks/>
              </p:cNvGrpSpPr>
              <p:nvPr/>
            </p:nvGrpSpPr>
            <p:grpSpPr bwMode="auto">
              <a:xfrm>
                <a:off x="5488004" y="457200"/>
                <a:ext cx="3274996" cy="1600200"/>
                <a:chOff x="5488004" y="457200"/>
                <a:chExt cx="3274996" cy="1600200"/>
              </a:xfrm>
            </p:grpSpPr>
            <p:sp>
              <p:nvSpPr>
                <p:cNvPr id="60" name="Oval 16"/>
                <p:cNvSpPr>
                  <a:spLocks noChangeArrowheads="1"/>
                </p:cNvSpPr>
                <p:nvPr/>
              </p:nvSpPr>
              <p:spPr bwMode="auto">
                <a:xfrm>
                  <a:off x="6331194" y="1136626"/>
                  <a:ext cx="304882" cy="304786"/>
                </a:xfrm>
                <a:prstGeom prst="ellipse">
                  <a:avLst/>
                </a:prstGeom>
                <a:solidFill>
                  <a:schemeClr val="bg1"/>
                </a:solidFill>
                <a:ln w="9525">
                  <a:solidFill>
                    <a:schemeClr val="tx1"/>
                  </a:solidFill>
                  <a:round/>
                  <a:headEnd/>
                  <a:tailEnd/>
                </a:ln>
              </p:spPr>
              <p:txBody>
                <a:bodyPr wrap="none" anchor="ctr">
                  <a:spAutoFit/>
                </a:bodyPr>
                <a:lstStyle>
                  <a:lvl1pPr algn="l" eaLnBrk="0" hangingPunct="0">
                    <a:spcBef>
                      <a:spcPct val="20000"/>
                    </a:spcBef>
                    <a:buClr>
                      <a:srgbClr val="808000"/>
                    </a:buClr>
                    <a:buFont typeface="Wingdings" pitchFamily="2" charset="2"/>
                    <a:buChar char="Ø"/>
                    <a:defRPr sz="3200">
                      <a:solidFill>
                        <a:srgbClr val="000066"/>
                      </a:solidFill>
                      <a:latin typeface="Arial" charset="0"/>
                    </a:defRPr>
                  </a:lvl1pPr>
                  <a:lvl2pPr marL="742950" indent="-285750" algn="l" eaLnBrk="0" hangingPunct="0">
                    <a:spcBef>
                      <a:spcPct val="20000"/>
                    </a:spcBef>
                    <a:buClr>
                      <a:srgbClr val="808000"/>
                    </a:buClr>
                    <a:buFont typeface="Wingdings" pitchFamily="2" charset="2"/>
                    <a:buChar char="Ø"/>
                    <a:defRPr sz="2800">
                      <a:solidFill>
                        <a:srgbClr val="000066"/>
                      </a:solidFill>
                      <a:latin typeface="Arial" charset="0"/>
                    </a:defRPr>
                  </a:lvl2pPr>
                  <a:lvl3pPr marL="1143000" indent="-228600" algn="l" eaLnBrk="0" hangingPunct="0">
                    <a:spcBef>
                      <a:spcPct val="20000"/>
                    </a:spcBef>
                    <a:buClr>
                      <a:srgbClr val="808000"/>
                    </a:buClr>
                    <a:buFont typeface="Wingdings" pitchFamily="2" charset="2"/>
                    <a:buChar char="Ø"/>
                    <a:defRPr sz="2400">
                      <a:solidFill>
                        <a:srgbClr val="000066"/>
                      </a:solidFill>
                      <a:latin typeface="Arial" charset="0"/>
                    </a:defRPr>
                  </a:lvl3pPr>
                  <a:lvl4pPr marL="1600200" indent="-228600" algn="l" eaLnBrk="0" hangingPunct="0">
                    <a:spcBef>
                      <a:spcPct val="20000"/>
                    </a:spcBef>
                    <a:buClr>
                      <a:srgbClr val="808000"/>
                    </a:buClr>
                    <a:buFont typeface="Wingdings" pitchFamily="2" charset="2"/>
                    <a:buChar char="Ø"/>
                    <a:defRPr sz="2000">
                      <a:solidFill>
                        <a:srgbClr val="000066"/>
                      </a:solidFill>
                      <a:latin typeface="Arial" charset="0"/>
                    </a:defRPr>
                  </a:lvl4pPr>
                  <a:lvl5pPr marL="2057400" indent="-228600" algn="l" eaLnBrk="0" hangingPunct="0">
                    <a:spcBef>
                      <a:spcPct val="20000"/>
                    </a:spcBef>
                    <a:buClr>
                      <a:srgbClr val="808000"/>
                    </a:buClr>
                    <a:buFont typeface="Wingdings" pitchFamily="2" charset="2"/>
                    <a:buChar char="Ø"/>
                    <a:defRPr sz="2000">
                      <a:solidFill>
                        <a:srgbClr val="000066"/>
                      </a:solidFill>
                      <a:latin typeface="Arial" charset="0"/>
                    </a:defRPr>
                  </a:lvl5pPr>
                  <a:lvl6pPr marL="25146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6pPr>
                  <a:lvl7pPr marL="29718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7pPr>
                  <a:lvl8pPr marL="34290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8pPr>
                  <a:lvl9pPr marL="38862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9pPr>
                </a:lstStyle>
                <a:p>
                  <a:pPr algn="ctr" eaLnBrk="1" hangingPunct="1">
                    <a:spcBef>
                      <a:spcPct val="0"/>
                    </a:spcBef>
                    <a:buClrTx/>
                    <a:buFontTx/>
                    <a:buNone/>
                  </a:pPr>
                  <a:endParaRPr lang="en-US" altLang="en-US" sz="2000">
                    <a:solidFill>
                      <a:schemeClr val="tx1"/>
                    </a:solidFill>
                  </a:endParaRPr>
                </a:p>
              </p:txBody>
            </p:sp>
            <p:sp>
              <p:nvSpPr>
                <p:cNvPr id="61" name="Text Box 17"/>
                <p:cNvSpPr txBox="1">
                  <a:spLocks noChangeArrowheads="1"/>
                </p:cNvSpPr>
                <p:nvPr/>
              </p:nvSpPr>
              <p:spPr bwMode="auto">
                <a:xfrm>
                  <a:off x="6352769" y="1133451"/>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808000"/>
                    </a:buClr>
                    <a:buFont typeface="Wingdings" pitchFamily="2" charset="2"/>
                    <a:buChar char="Ø"/>
                    <a:defRPr sz="3200">
                      <a:solidFill>
                        <a:srgbClr val="000066"/>
                      </a:solidFill>
                      <a:latin typeface="Arial" charset="0"/>
                    </a:defRPr>
                  </a:lvl1pPr>
                  <a:lvl2pPr marL="742950" indent="-285750" algn="l" eaLnBrk="0" hangingPunct="0">
                    <a:spcBef>
                      <a:spcPct val="20000"/>
                    </a:spcBef>
                    <a:buClr>
                      <a:srgbClr val="808000"/>
                    </a:buClr>
                    <a:buFont typeface="Wingdings" pitchFamily="2" charset="2"/>
                    <a:buChar char="Ø"/>
                    <a:defRPr sz="2800">
                      <a:solidFill>
                        <a:srgbClr val="000066"/>
                      </a:solidFill>
                      <a:latin typeface="Arial" charset="0"/>
                    </a:defRPr>
                  </a:lvl2pPr>
                  <a:lvl3pPr marL="1143000" indent="-228600" algn="l" eaLnBrk="0" hangingPunct="0">
                    <a:spcBef>
                      <a:spcPct val="20000"/>
                    </a:spcBef>
                    <a:buClr>
                      <a:srgbClr val="808000"/>
                    </a:buClr>
                    <a:buFont typeface="Wingdings" pitchFamily="2" charset="2"/>
                    <a:buChar char="Ø"/>
                    <a:defRPr sz="2400">
                      <a:solidFill>
                        <a:srgbClr val="000066"/>
                      </a:solidFill>
                      <a:latin typeface="Arial" charset="0"/>
                    </a:defRPr>
                  </a:lvl3pPr>
                  <a:lvl4pPr marL="1600200" indent="-228600" algn="l" eaLnBrk="0" hangingPunct="0">
                    <a:spcBef>
                      <a:spcPct val="20000"/>
                    </a:spcBef>
                    <a:buClr>
                      <a:srgbClr val="808000"/>
                    </a:buClr>
                    <a:buFont typeface="Wingdings" pitchFamily="2" charset="2"/>
                    <a:buChar char="Ø"/>
                    <a:defRPr sz="2000">
                      <a:solidFill>
                        <a:srgbClr val="000066"/>
                      </a:solidFill>
                      <a:latin typeface="Arial" charset="0"/>
                    </a:defRPr>
                  </a:lvl4pPr>
                  <a:lvl5pPr marL="2057400" indent="-228600" algn="l" eaLnBrk="0" hangingPunct="0">
                    <a:spcBef>
                      <a:spcPct val="20000"/>
                    </a:spcBef>
                    <a:buClr>
                      <a:srgbClr val="808000"/>
                    </a:buClr>
                    <a:buFont typeface="Wingdings" pitchFamily="2" charset="2"/>
                    <a:buChar char="Ø"/>
                    <a:defRPr sz="2000">
                      <a:solidFill>
                        <a:srgbClr val="000066"/>
                      </a:solidFill>
                      <a:latin typeface="Arial" charset="0"/>
                    </a:defRPr>
                  </a:lvl5pPr>
                  <a:lvl6pPr marL="25146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6pPr>
                  <a:lvl7pPr marL="29718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7pPr>
                  <a:lvl8pPr marL="34290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8pPr>
                  <a:lvl9pPr marL="38862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9pPr>
                </a:lstStyle>
                <a:p>
                  <a:pPr algn="ctr" eaLnBrk="1" hangingPunct="1">
                    <a:spcBef>
                      <a:spcPct val="0"/>
                    </a:spcBef>
                    <a:buClrTx/>
                    <a:buFontTx/>
                    <a:buNone/>
                  </a:pPr>
                  <a:r>
                    <a:rPr lang="en-US" altLang="en-US" sz="1400">
                      <a:solidFill>
                        <a:schemeClr val="tx1"/>
                      </a:solidFill>
                      <a:latin typeface="Times New Roman" pitchFamily="18" charset="0"/>
                    </a:rPr>
                    <a:t>6</a:t>
                  </a:r>
                </a:p>
              </p:txBody>
            </p:sp>
            <p:sp>
              <p:nvSpPr>
                <p:cNvPr id="62" name="Text Box 24"/>
                <p:cNvSpPr txBox="1">
                  <a:spLocks noChangeArrowheads="1"/>
                </p:cNvSpPr>
                <p:nvPr/>
              </p:nvSpPr>
              <p:spPr bwMode="auto">
                <a:xfrm>
                  <a:off x="5488004" y="990583"/>
                  <a:ext cx="897180" cy="244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808000"/>
                    </a:buClr>
                    <a:buFont typeface="Wingdings" pitchFamily="2" charset="2"/>
                    <a:buChar char="Ø"/>
                    <a:defRPr sz="3200">
                      <a:solidFill>
                        <a:srgbClr val="000066"/>
                      </a:solidFill>
                      <a:latin typeface="Arial" charset="0"/>
                    </a:defRPr>
                  </a:lvl1pPr>
                  <a:lvl2pPr marL="742950" indent="-285750" algn="l" eaLnBrk="0" hangingPunct="0">
                    <a:spcBef>
                      <a:spcPct val="20000"/>
                    </a:spcBef>
                    <a:buClr>
                      <a:srgbClr val="808000"/>
                    </a:buClr>
                    <a:buFont typeface="Wingdings" pitchFamily="2" charset="2"/>
                    <a:buChar char="Ø"/>
                    <a:defRPr sz="2800">
                      <a:solidFill>
                        <a:srgbClr val="000066"/>
                      </a:solidFill>
                      <a:latin typeface="Arial" charset="0"/>
                    </a:defRPr>
                  </a:lvl2pPr>
                  <a:lvl3pPr marL="1143000" indent="-228600" algn="l" eaLnBrk="0" hangingPunct="0">
                    <a:spcBef>
                      <a:spcPct val="20000"/>
                    </a:spcBef>
                    <a:buClr>
                      <a:srgbClr val="808000"/>
                    </a:buClr>
                    <a:buFont typeface="Wingdings" pitchFamily="2" charset="2"/>
                    <a:buChar char="Ø"/>
                    <a:defRPr sz="2400">
                      <a:solidFill>
                        <a:srgbClr val="000066"/>
                      </a:solidFill>
                      <a:latin typeface="Arial" charset="0"/>
                    </a:defRPr>
                  </a:lvl3pPr>
                  <a:lvl4pPr marL="1600200" indent="-228600" algn="l" eaLnBrk="0" hangingPunct="0">
                    <a:spcBef>
                      <a:spcPct val="20000"/>
                    </a:spcBef>
                    <a:buClr>
                      <a:srgbClr val="808000"/>
                    </a:buClr>
                    <a:buFont typeface="Wingdings" pitchFamily="2" charset="2"/>
                    <a:buChar char="Ø"/>
                    <a:defRPr sz="2000">
                      <a:solidFill>
                        <a:srgbClr val="000066"/>
                      </a:solidFill>
                      <a:latin typeface="Arial" charset="0"/>
                    </a:defRPr>
                  </a:lvl4pPr>
                  <a:lvl5pPr marL="2057400" indent="-228600" algn="l" eaLnBrk="0" hangingPunct="0">
                    <a:spcBef>
                      <a:spcPct val="20000"/>
                    </a:spcBef>
                    <a:buClr>
                      <a:srgbClr val="808000"/>
                    </a:buClr>
                    <a:buFont typeface="Wingdings" pitchFamily="2" charset="2"/>
                    <a:buChar char="Ø"/>
                    <a:defRPr sz="2000">
                      <a:solidFill>
                        <a:srgbClr val="000066"/>
                      </a:solidFill>
                      <a:latin typeface="Arial" charset="0"/>
                    </a:defRPr>
                  </a:lvl5pPr>
                  <a:lvl6pPr marL="25146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6pPr>
                  <a:lvl7pPr marL="29718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7pPr>
                  <a:lvl8pPr marL="34290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8pPr>
                  <a:lvl9pPr marL="38862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9pPr>
                </a:lstStyle>
                <a:p>
                  <a:pPr algn="ctr" eaLnBrk="1" hangingPunct="1">
                    <a:spcBef>
                      <a:spcPct val="0"/>
                    </a:spcBef>
                    <a:buClrTx/>
                    <a:buFontTx/>
                    <a:buNone/>
                  </a:pPr>
                  <a:r>
                    <a:rPr lang="en-US" altLang="en-US" sz="1000">
                      <a:solidFill>
                        <a:schemeClr val="tx1"/>
                      </a:solidFill>
                      <a:latin typeface="Times New Roman" pitchFamily="18" charset="0"/>
                    </a:rPr>
                    <a:t>Stock or Cash</a:t>
                  </a:r>
                </a:p>
              </p:txBody>
            </p:sp>
            <p:pic>
              <p:nvPicPr>
                <p:cNvPr id="63" name="Picture 2" descr="C:\Users\Paige Ryan\AppData\Local\Microsoft\Windows\Temporary Internet Files\Content.IE5\3H124PGR\MPj043924000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2800" y="4572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53" name="Group 76"/>
            <p:cNvGrpSpPr>
              <a:grpSpLocks/>
            </p:cNvGrpSpPr>
            <p:nvPr/>
          </p:nvGrpSpPr>
          <p:grpSpPr bwMode="auto">
            <a:xfrm>
              <a:off x="6400800" y="3810000"/>
              <a:ext cx="2362200" cy="549275"/>
              <a:chOff x="6400800" y="3810000"/>
              <a:chExt cx="2362200" cy="549275"/>
            </a:xfrm>
          </p:grpSpPr>
          <p:sp>
            <p:nvSpPr>
              <p:cNvPr id="54" name="Text Box 42"/>
              <p:cNvSpPr txBox="1">
                <a:spLocks noChangeArrowheads="1"/>
              </p:cNvSpPr>
              <p:nvPr/>
            </p:nvSpPr>
            <p:spPr bwMode="auto">
              <a:xfrm>
                <a:off x="7162800" y="3810000"/>
                <a:ext cx="1600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808000"/>
                  </a:buClr>
                  <a:buFont typeface="Wingdings" pitchFamily="2" charset="2"/>
                  <a:buChar char="Ø"/>
                  <a:defRPr sz="3200">
                    <a:solidFill>
                      <a:srgbClr val="000066"/>
                    </a:solidFill>
                    <a:latin typeface="Arial" charset="0"/>
                  </a:defRPr>
                </a:lvl1pPr>
                <a:lvl2pPr marL="742950" indent="-285750" algn="l" eaLnBrk="0" hangingPunct="0">
                  <a:spcBef>
                    <a:spcPct val="20000"/>
                  </a:spcBef>
                  <a:buClr>
                    <a:srgbClr val="808000"/>
                  </a:buClr>
                  <a:buFont typeface="Wingdings" pitchFamily="2" charset="2"/>
                  <a:buChar char="Ø"/>
                  <a:defRPr sz="2800">
                    <a:solidFill>
                      <a:srgbClr val="000066"/>
                    </a:solidFill>
                    <a:latin typeface="Arial" charset="0"/>
                  </a:defRPr>
                </a:lvl2pPr>
                <a:lvl3pPr marL="1143000" indent="-228600" algn="l" eaLnBrk="0" hangingPunct="0">
                  <a:spcBef>
                    <a:spcPct val="20000"/>
                  </a:spcBef>
                  <a:buClr>
                    <a:srgbClr val="808000"/>
                  </a:buClr>
                  <a:buFont typeface="Wingdings" pitchFamily="2" charset="2"/>
                  <a:buChar char="Ø"/>
                  <a:defRPr sz="2400">
                    <a:solidFill>
                      <a:srgbClr val="000066"/>
                    </a:solidFill>
                    <a:latin typeface="Arial" charset="0"/>
                  </a:defRPr>
                </a:lvl3pPr>
                <a:lvl4pPr marL="1600200" indent="-228600" algn="l" eaLnBrk="0" hangingPunct="0">
                  <a:spcBef>
                    <a:spcPct val="20000"/>
                  </a:spcBef>
                  <a:buClr>
                    <a:srgbClr val="808000"/>
                  </a:buClr>
                  <a:buFont typeface="Wingdings" pitchFamily="2" charset="2"/>
                  <a:buChar char="Ø"/>
                  <a:defRPr sz="2000">
                    <a:solidFill>
                      <a:srgbClr val="000066"/>
                    </a:solidFill>
                    <a:latin typeface="Arial" charset="0"/>
                  </a:defRPr>
                </a:lvl4pPr>
                <a:lvl5pPr marL="2057400" indent="-228600" algn="l" eaLnBrk="0" hangingPunct="0">
                  <a:spcBef>
                    <a:spcPct val="20000"/>
                  </a:spcBef>
                  <a:buClr>
                    <a:srgbClr val="808000"/>
                  </a:buClr>
                  <a:buFont typeface="Wingdings" pitchFamily="2" charset="2"/>
                  <a:buChar char="Ø"/>
                  <a:defRPr sz="2000">
                    <a:solidFill>
                      <a:srgbClr val="000066"/>
                    </a:solidFill>
                    <a:latin typeface="Arial" charset="0"/>
                  </a:defRPr>
                </a:lvl5pPr>
                <a:lvl6pPr marL="25146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6pPr>
                <a:lvl7pPr marL="29718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7pPr>
                <a:lvl8pPr marL="34290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8pPr>
                <a:lvl9pPr marL="38862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9pPr>
              </a:lstStyle>
              <a:p>
                <a:pPr algn="ctr" eaLnBrk="1" hangingPunct="1">
                  <a:spcBef>
                    <a:spcPct val="0"/>
                  </a:spcBef>
                  <a:buClrTx/>
                  <a:buFontTx/>
                  <a:buNone/>
                </a:pPr>
                <a:r>
                  <a:rPr lang="en-US" altLang="en-US" sz="1000">
                    <a:solidFill>
                      <a:schemeClr val="tx1"/>
                    </a:solidFill>
                    <a:latin typeface="Times New Roman" pitchFamily="18" charset="0"/>
                  </a:rPr>
                  <a:t>UP-FRONT FLOWS</a:t>
                </a:r>
              </a:p>
            </p:txBody>
          </p:sp>
          <p:sp>
            <p:nvSpPr>
              <p:cNvPr id="55" name="Text Box 43"/>
              <p:cNvSpPr txBox="1">
                <a:spLocks noChangeArrowheads="1"/>
              </p:cNvSpPr>
              <p:nvPr/>
            </p:nvSpPr>
            <p:spPr bwMode="auto">
              <a:xfrm>
                <a:off x="7239000" y="4114800"/>
                <a:ext cx="1139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808000"/>
                  </a:buClr>
                  <a:buFont typeface="Wingdings" pitchFamily="2" charset="2"/>
                  <a:buChar char="Ø"/>
                  <a:defRPr sz="3200">
                    <a:solidFill>
                      <a:srgbClr val="000066"/>
                    </a:solidFill>
                    <a:latin typeface="Arial" charset="0"/>
                  </a:defRPr>
                </a:lvl1pPr>
                <a:lvl2pPr marL="742950" indent="-285750" algn="l" eaLnBrk="0" hangingPunct="0">
                  <a:spcBef>
                    <a:spcPct val="20000"/>
                  </a:spcBef>
                  <a:buClr>
                    <a:srgbClr val="808000"/>
                  </a:buClr>
                  <a:buFont typeface="Wingdings" pitchFamily="2" charset="2"/>
                  <a:buChar char="Ø"/>
                  <a:defRPr sz="2800">
                    <a:solidFill>
                      <a:srgbClr val="000066"/>
                    </a:solidFill>
                    <a:latin typeface="Arial" charset="0"/>
                  </a:defRPr>
                </a:lvl2pPr>
                <a:lvl3pPr marL="1143000" indent="-228600" algn="l" eaLnBrk="0" hangingPunct="0">
                  <a:spcBef>
                    <a:spcPct val="20000"/>
                  </a:spcBef>
                  <a:buClr>
                    <a:srgbClr val="808000"/>
                  </a:buClr>
                  <a:buFont typeface="Wingdings" pitchFamily="2" charset="2"/>
                  <a:buChar char="Ø"/>
                  <a:defRPr sz="2400">
                    <a:solidFill>
                      <a:srgbClr val="000066"/>
                    </a:solidFill>
                    <a:latin typeface="Arial" charset="0"/>
                  </a:defRPr>
                </a:lvl3pPr>
                <a:lvl4pPr marL="1600200" indent="-228600" algn="l" eaLnBrk="0" hangingPunct="0">
                  <a:spcBef>
                    <a:spcPct val="20000"/>
                  </a:spcBef>
                  <a:buClr>
                    <a:srgbClr val="808000"/>
                  </a:buClr>
                  <a:buFont typeface="Wingdings" pitchFamily="2" charset="2"/>
                  <a:buChar char="Ø"/>
                  <a:defRPr sz="2000">
                    <a:solidFill>
                      <a:srgbClr val="000066"/>
                    </a:solidFill>
                    <a:latin typeface="Arial" charset="0"/>
                  </a:defRPr>
                </a:lvl4pPr>
                <a:lvl5pPr marL="2057400" indent="-228600" algn="l" eaLnBrk="0" hangingPunct="0">
                  <a:spcBef>
                    <a:spcPct val="20000"/>
                  </a:spcBef>
                  <a:buClr>
                    <a:srgbClr val="808000"/>
                  </a:buClr>
                  <a:buFont typeface="Wingdings" pitchFamily="2" charset="2"/>
                  <a:buChar char="Ø"/>
                  <a:defRPr sz="2000">
                    <a:solidFill>
                      <a:srgbClr val="000066"/>
                    </a:solidFill>
                    <a:latin typeface="Arial" charset="0"/>
                  </a:defRPr>
                </a:lvl5pPr>
                <a:lvl6pPr marL="25146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6pPr>
                <a:lvl7pPr marL="29718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7pPr>
                <a:lvl8pPr marL="34290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8pPr>
                <a:lvl9pPr marL="3886200" indent="-228600" eaLnBrk="0" fontAlgn="base" hangingPunct="0">
                  <a:spcBef>
                    <a:spcPct val="20000"/>
                  </a:spcBef>
                  <a:spcAft>
                    <a:spcPct val="0"/>
                  </a:spcAft>
                  <a:buClr>
                    <a:srgbClr val="808000"/>
                  </a:buClr>
                  <a:buFont typeface="Wingdings" pitchFamily="2" charset="2"/>
                  <a:buChar char="Ø"/>
                  <a:defRPr sz="2000">
                    <a:solidFill>
                      <a:srgbClr val="000066"/>
                    </a:solidFill>
                    <a:latin typeface="Arial" charset="0"/>
                  </a:defRPr>
                </a:lvl9pPr>
              </a:lstStyle>
              <a:p>
                <a:pPr algn="ctr" eaLnBrk="1" hangingPunct="1">
                  <a:spcBef>
                    <a:spcPct val="0"/>
                  </a:spcBef>
                  <a:buClrTx/>
                  <a:buFontTx/>
                  <a:buNone/>
                </a:pPr>
                <a:r>
                  <a:rPr lang="en-US" altLang="en-US" sz="1000">
                    <a:solidFill>
                      <a:schemeClr val="tx1"/>
                    </a:solidFill>
                    <a:latin typeface="Times New Roman" pitchFamily="18" charset="0"/>
                  </a:rPr>
                  <a:t>FUTURE FLOWS</a:t>
                </a:r>
              </a:p>
            </p:txBody>
          </p:sp>
          <p:sp>
            <p:nvSpPr>
              <p:cNvPr id="56" name="Line 41"/>
              <p:cNvSpPr>
                <a:spLocks noChangeShapeType="1"/>
              </p:cNvSpPr>
              <p:nvPr/>
            </p:nvSpPr>
            <p:spPr bwMode="auto">
              <a:xfrm>
                <a:off x="6400800" y="4267200"/>
                <a:ext cx="838200" cy="0"/>
              </a:xfrm>
              <a:prstGeom prst="line">
                <a:avLst/>
              </a:prstGeom>
              <a:noFill/>
              <a:ln w="41275" cmpd="dbl">
                <a:solidFill>
                  <a:srgbClr val="00B050"/>
                </a:solidFill>
                <a:round/>
                <a:headEnd/>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57" name="Line 41"/>
              <p:cNvSpPr>
                <a:spLocks noChangeShapeType="1"/>
              </p:cNvSpPr>
              <p:nvPr/>
            </p:nvSpPr>
            <p:spPr bwMode="auto">
              <a:xfrm>
                <a:off x="6400800" y="3962400"/>
                <a:ext cx="838200" cy="0"/>
              </a:xfrm>
              <a:prstGeom prst="line">
                <a:avLst/>
              </a:prstGeom>
              <a:noFill/>
              <a:ln w="44450">
                <a:solidFill>
                  <a:schemeClr val="tx1"/>
                </a:solidFill>
                <a:round/>
                <a:headEnd/>
                <a:tailEnd type="triangle" w="sm" len="sm"/>
              </a:ln>
              <a:extLst>
                <a:ext uri="{909E8E84-426E-40DD-AFC4-6F175D3DCCD1}">
                  <a14:hiddenFill xmlns:a14="http://schemas.microsoft.com/office/drawing/2010/main">
                    <a:noFill/>
                  </a14:hiddenFill>
                </a:ext>
              </a:extLst>
            </p:spPr>
            <p:txBody>
              <a:bodyPr/>
              <a:lstStyle/>
              <a:p>
                <a:endParaRPr lang="en-US"/>
              </a:p>
            </p:txBody>
          </p:sp>
        </p:grpSp>
      </p:grpSp>
    </p:spTree>
    <p:extLst>
      <p:ext uri="{BB962C8B-B14F-4D97-AF65-F5344CB8AC3E}">
        <p14:creationId xmlns:p14="http://schemas.microsoft.com/office/powerpoint/2010/main" val="138413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109">
                                            <p:txEl>
                                              <p:pRg st="0" end="0"/>
                                            </p:txEl>
                                          </p:spTgt>
                                        </p:tgtEl>
                                        <p:attrNameLst>
                                          <p:attrName>style.fontStyle</p:attrName>
                                        </p:attrNameLst>
                                      </p:cBhvr>
                                      <p:to>
                                        <p:strVal val="normal"/>
                                      </p:to>
                                    </p:set>
                                    <p:set>
                                      <p:cBhvr override="childStyle">
                                        <p:cTn id="7" dur="indefinite"/>
                                        <p:tgtEl>
                                          <p:spTgt spid="109">
                                            <p:txEl>
                                              <p:pRg st="0" end="0"/>
                                            </p:txEl>
                                          </p:spTgt>
                                        </p:tgtEl>
                                        <p:attrNameLst>
                                          <p:attrName>style.fontWeight</p:attrName>
                                        </p:attrNameLst>
                                      </p:cBhvr>
                                      <p:to>
                                        <p:strVal val="bold"/>
                                      </p:to>
                                    </p:set>
                                    <p:set>
                                      <p:cBhvr override="childStyle">
                                        <p:cTn id="8" dur="indefinite"/>
                                        <p:tgtEl>
                                          <p:spTgt spid="109">
                                            <p:txEl>
                                              <p:pRg st="0" end="0"/>
                                            </p:txEl>
                                          </p:spTgt>
                                        </p:tgtEl>
                                        <p:attrNameLst>
                                          <p:attrName>style.textDecorationUnderline</p:attrName>
                                        </p:attrNameLst>
                                      </p:cBhvr>
                                      <p:to>
                                        <p:strVal val="false"/>
                                      </p:to>
                                    </p:set>
                                  </p:childTnLst>
                                </p:cTn>
                              </p:par>
                            </p:childTnLst>
                          </p:cTn>
                        </p:par>
                      </p:childTnLst>
                    </p:cTn>
                  </p:par>
                  <p:par>
                    <p:cTn id="9" fill="hold">
                      <p:stCondLst>
                        <p:cond delay="indefinite"/>
                      </p:stCondLst>
                      <p:childTnLst>
                        <p:par>
                          <p:cTn id="10" fill="hold">
                            <p:stCondLst>
                              <p:cond delay="0"/>
                            </p:stCondLst>
                            <p:childTnLst>
                              <p:par>
                                <p:cTn id="11" presetID="5" presetClass="emph" presetSubtype="1" nodeType="clickEffect">
                                  <p:stCondLst>
                                    <p:cond delay="0"/>
                                  </p:stCondLst>
                                  <p:childTnLst>
                                    <p:set>
                                      <p:cBhvr override="childStyle">
                                        <p:cTn id="12" dur="indefinite"/>
                                        <p:tgtEl>
                                          <p:spTgt spid="109">
                                            <p:txEl>
                                              <p:pRg st="1" end="1"/>
                                            </p:txEl>
                                          </p:spTgt>
                                        </p:tgtEl>
                                        <p:attrNameLst>
                                          <p:attrName>style.fontStyle</p:attrName>
                                        </p:attrNameLst>
                                      </p:cBhvr>
                                      <p:to>
                                        <p:strVal val="normal"/>
                                      </p:to>
                                    </p:set>
                                    <p:set>
                                      <p:cBhvr override="childStyle">
                                        <p:cTn id="13" dur="indefinite"/>
                                        <p:tgtEl>
                                          <p:spTgt spid="109">
                                            <p:txEl>
                                              <p:pRg st="1" end="1"/>
                                            </p:txEl>
                                          </p:spTgt>
                                        </p:tgtEl>
                                        <p:attrNameLst>
                                          <p:attrName>style.fontWeight</p:attrName>
                                        </p:attrNameLst>
                                      </p:cBhvr>
                                      <p:to>
                                        <p:strVal val="bold"/>
                                      </p:to>
                                    </p:set>
                                    <p:set>
                                      <p:cBhvr override="childStyle">
                                        <p:cTn id="14" dur="indefinite"/>
                                        <p:tgtEl>
                                          <p:spTgt spid="109">
                                            <p:txEl>
                                              <p:pRg st="1" end="1"/>
                                            </p:txEl>
                                          </p:spTgt>
                                        </p:tgtEl>
                                        <p:attrNameLst>
                                          <p:attrName>style.textDecorationUnderline</p:attrName>
                                        </p:attrNameLst>
                                      </p:cBhvr>
                                      <p:to>
                                        <p:strVal val="false"/>
                                      </p:to>
                                    </p:set>
                                  </p:childTnLst>
                                </p:cTn>
                              </p:par>
                            </p:childTnLst>
                          </p:cTn>
                        </p:par>
                      </p:childTnLst>
                    </p:cTn>
                  </p:par>
                  <p:par>
                    <p:cTn id="15" fill="hold">
                      <p:stCondLst>
                        <p:cond delay="indefinite"/>
                      </p:stCondLst>
                      <p:childTnLst>
                        <p:par>
                          <p:cTn id="16" fill="hold">
                            <p:stCondLst>
                              <p:cond delay="0"/>
                            </p:stCondLst>
                            <p:childTnLst>
                              <p:par>
                                <p:cTn id="17" presetID="5" presetClass="emph" presetSubtype="1" nodeType="clickEffect">
                                  <p:stCondLst>
                                    <p:cond delay="0"/>
                                  </p:stCondLst>
                                  <p:childTnLst>
                                    <p:set>
                                      <p:cBhvr override="childStyle">
                                        <p:cTn id="18" dur="indefinite"/>
                                        <p:tgtEl>
                                          <p:spTgt spid="109">
                                            <p:txEl>
                                              <p:pRg st="2" end="2"/>
                                            </p:txEl>
                                          </p:spTgt>
                                        </p:tgtEl>
                                        <p:attrNameLst>
                                          <p:attrName>style.fontStyle</p:attrName>
                                        </p:attrNameLst>
                                      </p:cBhvr>
                                      <p:to>
                                        <p:strVal val="normal"/>
                                      </p:to>
                                    </p:set>
                                    <p:set>
                                      <p:cBhvr override="childStyle">
                                        <p:cTn id="19" dur="indefinite"/>
                                        <p:tgtEl>
                                          <p:spTgt spid="109">
                                            <p:txEl>
                                              <p:pRg st="2" end="2"/>
                                            </p:txEl>
                                          </p:spTgt>
                                        </p:tgtEl>
                                        <p:attrNameLst>
                                          <p:attrName>style.fontWeight</p:attrName>
                                        </p:attrNameLst>
                                      </p:cBhvr>
                                      <p:to>
                                        <p:strVal val="bold"/>
                                      </p:to>
                                    </p:set>
                                    <p:set>
                                      <p:cBhvr override="childStyle">
                                        <p:cTn id="20" dur="indefinite"/>
                                        <p:tgtEl>
                                          <p:spTgt spid="109">
                                            <p:txEl>
                                              <p:pRg st="2" end="2"/>
                                            </p:txEl>
                                          </p:spTgt>
                                        </p:tgtEl>
                                        <p:attrNameLst>
                                          <p:attrName>style.textDecorationUnderline</p:attrName>
                                        </p:attrNameLst>
                                      </p:cBhvr>
                                      <p:to>
                                        <p:strVal val="false"/>
                                      </p:to>
                                    </p:set>
                                  </p:childTnLst>
                                </p:cTn>
                              </p:par>
                            </p:childTnLst>
                          </p:cTn>
                        </p:par>
                      </p:childTnLst>
                    </p:cTn>
                  </p:par>
                  <p:par>
                    <p:cTn id="21" fill="hold">
                      <p:stCondLst>
                        <p:cond delay="indefinite"/>
                      </p:stCondLst>
                      <p:childTnLst>
                        <p:par>
                          <p:cTn id="22" fill="hold">
                            <p:stCondLst>
                              <p:cond delay="0"/>
                            </p:stCondLst>
                            <p:childTnLst>
                              <p:par>
                                <p:cTn id="23" presetID="5" presetClass="emph" presetSubtype="1" nodeType="clickEffect">
                                  <p:stCondLst>
                                    <p:cond delay="0"/>
                                  </p:stCondLst>
                                  <p:childTnLst>
                                    <p:set>
                                      <p:cBhvr override="childStyle">
                                        <p:cTn id="24" dur="indefinite"/>
                                        <p:tgtEl>
                                          <p:spTgt spid="109">
                                            <p:txEl>
                                              <p:pRg st="3" end="3"/>
                                            </p:txEl>
                                          </p:spTgt>
                                        </p:tgtEl>
                                        <p:attrNameLst>
                                          <p:attrName>style.fontStyle</p:attrName>
                                        </p:attrNameLst>
                                      </p:cBhvr>
                                      <p:to>
                                        <p:strVal val="normal"/>
                                      </p:to>
                                    </p:set>
                                    <p:set>
                                      <p:cBhvr override="childStyle">
                                        <p:cTn id="25" dur="indefinite"/>
                                        <p:tgtEl>
                                          <p:spTgt spid="109">
                                            <p:txEl>
                                              <p:pRg st="3" end="3"/>
                                            </p:txEl>
                                          </p:spTgt>
                                        </p:tgtEl>
                                        <p:attrNameLst>
                                          <p:attrName>style.fontWeight</p:attrName>
                                        </p:attrNameLst>
                                      </p:cBhvr>
                                      <p:to>
                                        <p:strVal val="bold"/>
                                      </p:to>
                                    </p:set>
                                    <p:set>
                                      <p:cBhvr override="childStyle">
                                        <p:cTn id="26" dur="indefinite"/>
                                        <p:tgtEl>
                                          <p:spTgt spid="109">
                                            <p:txEl>
                                              <p:pRg st="3" end="3"/>
                                            </p:txEl>
                                          </p:spTgt>
                                        </p:tgtEl>
                                        <p:attrNameLst>
                                          <p:attrName>style.textDecorationUnderline</p:attrName>
                                        </p:attrNameLst>
                                      </p:cBhvr>
                                      <p:to>
                                        <p:strVal val="false"/>
                                      </p:to>
                                    </p:set>
                                  </p:childTnLst>
                                </p:cTn>
                              </p:par>
                            </p:childTnLst>
                          </p:cTn>
                        </p:par>
                      </p:childTnLst>
                    </p:cTn>
                  </p:par>
                  <p:par>
                    <p:cTn id="27" fill="hold">
                      <p:stCondLst>
                        <p:cond delay="indefinite"/>
                      </p:stCondLst>
                      <p:childTnLst>
                        <p:par>
                          <p:cTn id="28" fill="hold">
                            <p:stCondLst>
                              <p:cond delay="0"/>
                            </p:stCondLst>
                            <p:childTnLst>
                              <p:par>
                                <p:cTn id="29" presetID="5" presetClass="emph" presetSubtype="1" nodeType="clickEffect">
                                  <p:stCondLst>
                                    <p:cond delay="0"/>
                                  </p:stCondLst>
                                  <p:childTnLst>
                                    <p:set>
                                      <p:cBhvr override="childStyle">
                                        <p:cTn id="30" dur="indefinite"/>
                                        <p:tgtEl>
                                          <p:spTgt spid="109">
                                            <p:txEl>
                                              <p:pRg st="4" end="4"/>
                                            </p:txEl>
                                          </p:spTgt>
                                        </p:tgtEl>
                                        <p:attrNameLst>
                                          <p:attrName>style.fontStyle</p:attrName>
                                        </p:attrNameLst>
                                      </p:cBhvr>
                                      <p:to>
                                        <p:strVal val="normal"/>
                                      </p:to>
                                    </p:set>
                                    <p:set>
                                      <p:cBhvr override="childStyle">
                                        <p:cTn id="31" dur="indefinite"/>
                                        <p:tgtEl>
                                          <p:spTgt spid="109">
                                            <p:txEl>
                                              <p:pRg st="4" end="4"/>
                                            </p:txEl>
                                          </p:spTgt>
                                        </p:tgtEl>
                                        <p:attrNameLst>
                                          <p:attrName>style.fontWeight</p:attrName>
                                        </p:attrNameLst>
                                      </p:cBhvr>
                                      <p:to>
                                        <p:strVal val="bold"/>
                                      </p:to>
                                    </p:set>
                                    <p:set>
                                      <p:cBhvr override="childStyle">
                                        <p:cTn id="32" dur="indefinite"/>
                                        <p:tgtEl>
                                          <p:spTgt spid="109">
                                            <p:txEl>
                                              <p:pRg st="4" end="4"/>
                                            </p:txEl>
                                          </p:spTgt>
                                        </p:tgtEl>
                                        <p:attrNameLst>
                                          <p:attrName>style.textDecorationUnderline</p:attrName>
                                        </p:attrNameLst>
                                      </p:cBhvr>
                                      <p:to>
                                        <p:strVal val="false"/>
                                      </p:to>
                                    </p:set>
                                  </p:childTnLst>
                                </p:cTn>
                              </p:par>
                            </p:childTnLst>
                          </p:cTn>
                        </p:par>
                      </p:childTnLst>
                    </p:cTn>
                  </p:par>
                  <p:par>
                    <p:cTn id="33" fill="hold">
                      <p:stCondLst>
                        <p:cond delay="indefinite"/>
                      </p:stCondLst>
                      <p:childTnLst>
                        <p:par>
                          <p:cTn id="34" fill="hold">
                            <p:stCondLst>
                              <p:cond delay="0"/>
                            </p:stCondLst>
                            <p:childTnLst>
                              <p:par>
                                <p:cTn id="35" presetID="5" presetClass="emph" presetSubtype="1" nodeType="clickEffect">
                                  <p:stCondLst>
                                    <p:cond delay="0"/>
                                  </p:stCondLst>
                                  <p:childTnLst>
                                    <p:set>
                                      <p:cBhvr override="childStyle">
                                        <p:cTn id="36" dur="indefinite"/>
                                        <p:tgtEl>
                                          <p:spTgt spid="109">
                                            <p:txEl>
                                              <p:pRg st="5" end="5"/>
                                            </p:txEl>
                                          </p:spTgt>
                                        </p:tgtEl>
                                        <p:attrNameLst>
                                          <p:attrName>style.fontStyle</p:attrName>
                                        </p:attrNameLst>
                                      </p:cBhvr>
                                      <p:to>
                                        <p:strVal val="normal"/>
                                      </p:to>
                                    </p:set>
                                    <p:set>
                                      <p:cBhvr override="childStyle">
                                        <p:cTn id="37" dur="indefinite"/>
                                        <p:tgtEl>
                                          <p:spTgt spid="109">
                                            <p:txEl>
                                              <p:pRg st="5" end="5"/>
                                            </p:txEl>
                                          </p:spTgt>
                                        </p:tgtEl>
                                        <p:attrNameLst>
                                          <p:attrName>style.fontWeight</p:attrName>
                                        </p:attrNameLst>
                                      </p:cBhvr>
                                      <p:to>
                                        <p:strVal val="bold"/>
                                      </p:to>
                                    </p:set>
                                    <p:set>
                                      <p:cBhvr override="childStyle">
                                        <p:cTn id="38" dur="indefinite"/>
                                        <p:tgtEl>
                                          <p:spTgt spid="109">
                                            <p:txEl>
                                              <p:pRg st="5" end="5"/>
                                            </p:txEl>
                                          </p:spTgt>
                                        </p:tgtEl>
                                        <p:attrNameLst>
                                          <p:attrName>style.textDecorationUnderline</p:attrName>
                                        </p:attrNameLst>
                                      </p:cBhvr>
                                      <p:to>
                                        <p:strVal val="false"/>
                                      </p:to>
                                    </p:set>
                                  </p:childTnLst>
                                </p:cTn>
                              </p:par>
                            </p:childTnLst>
                          </p:cTn>
                        </p:par>
                      </p:childTnLst>
                    </p:cTn>
                  </p:par>
                  <p:par>
                    <p:cTn id="39" fill="hold">
                      <p:stCondLst>
                        <p:cond delay="indefinite"/>
                      </p:stCondLst>
                      <p:childTnLst>
                        <p:par>
                          <p:cTn id="40" fill="hold">
                            <p:stCondLst>
                              <p:cond delay="0"/>
                            </p:stCondLst>
                            <p:childTnLst>
                              <p:par>
                                <p:cTn id="41" presetID="5" presetClass="emph" presetSubtype="1" nodeType="clickEffect">
                                  <p:stCondLst>
                                    <p:cond delay="0"/>
                                  </p:stCondLst>
                                  <p:childTnLst>
                                    <p:set>
                                      <p:cBhvr override="childStyle">
                                        <p:cTn id="42" dur="indefinite"/>
                                        <p:tgtEl>
                                          <p:spTgt spid="109">
                                            <p:txEl>
                                              <p:pRg st="7" end="7"/>
                                            </p:txEl>
                                          </p:spTgt>
                                        </p:tgtEl>
                                        <p:attrNameLst>
                                          <p:attrName>style.fontStyle</p:attrName>
                                        </p:attrNameLst>
                                      </p:cBhvr>
                                      <p:to>
                                        <p:strVal val="normal"/>
                                      </p:to>
                                    </p:set>
                                    <p:set>
                                      <p:cBhvr override="childStyle">
                                        <p:cTn id="43" dur="indefinite"/>
                                        <p:tgtEl>
                                          <p:spTgt spid="109">
                                            <p:txEl>
                                              <p:pRg st="7" end="7"/>
                                            </p:txEl>
                                          </p:spTgt>
                                        </p:tgtEl>
                                        <p:attrNameLst>
                                          <p:attrName>style.fontWeight</p:attrName>
                                        </p:attrNameLst>
                                      </p:cBhvr>
                                      <p:to>
                                        <p:strVal val="bold"/>
                                      </p:to>
                                    </p:set>
                                    <p:set>
                                      <p:cBhvr override="childStyle">
                                        <p:cTn id="44" dur="indefinite"/>
                                        <p:tgtEl>
                                          <p:spTgt spid="109">
                                            <p:txEl>
                                              <p:pRg st="7" end="7"/>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ESOPs - Advantages</a:t>
            </a:r>
            <a:endParaRPr lang="en-US" sz="4000" dirty="0"/>
          </a:p>
        </p:txBody>
      </p:sp>
      <p:sp>
        <p:nvSpPr>
          <p:cNvPr id="3" name="Content Placeholder 2"/>
          <p:cNvSpPr>
            <a:spLocks noGrp="1"/>
          </p:cNvSpPr>
          <p:nvPr>
            <p:ph idx="1"/>
          </p:nvPr>
        </p:nvSpPr>
        <p:spPr/>
        <p:txBody>
          <a:bodyPr>
            <a:noAutofit/>
          </a:bodyPr>
          <a:lstStyle/>
          <a:p>
            <a:r>
              <a:rPr lang="en-US" sz="2400" dirty="0" smtClean="0">
                <a:solidFill>
                  <a:srgbClr val="002060"/>
                </a:solidFill>
              </a:rPr>
              <a:t>Provides ownership mentality for employees which could result in increased productivity</a:t>
            </a:r>
          </a:p>
          <a:p>
            <a:r>
              <a:rPr lang="en-US" sz="2400" dirty="0" smtClean="0">
                <a:solidFill>
                  <a:srgbClr val="002060"/>
                </a:solidFill>
              </a:rPr>
              <a:t>Provides for the continuity of the company and the employees</a:t>
            </a:r>
          </a:p>
          <a:p>
            <a:pPr lvl="0"/>
            <a:r>
              <a:rPr lang="en-US" sz="2400" dirty="0">
                <a:solidFill>
                  <a:srgbClr val="002060"/>
                </a:solidFill>
              </a:rPr>
              <a:t>Can be leveraged</a:t>
            </a:r>
          </a:p>
          <a:p>
            <a:pPr lvl="1">
              <a:lnSpc>
                <a:spcPct val="114000"/>
              </a:lnSpc>
              <a:spcBef>
                <a:spcPts val="0"/>
              </a:spcBef>
            </a:pPr>
            <a:r>
              <a:rPr lang="en-US" sz="2000" dirty="0">
                <a:solidFill>
                  <a:srgbClr val="002060"/>
                </a:solidFill>
              </a:rPr>
              <a:t>Possible business succession tool</a:t>
            </a:r>
          </a:p>
          <a:p>
            <a:pPr lvl="1">
              <a:lnSpc>
                <a:spcPct val="114000"/>
              </a:lnSpc>
              <a:spcBef>
                <a:spcPts val="0"/>
              </a:spcBef>
            </a:pPr>
            <a:r>
              <a:rPr lang="en-US" sz="2000" dirty="0">
                <a:solidFill>
                  <a:srgbClr val="002060"/>
                </a:solidFill>
              </a:rPr>
              <a:t>Allows seller to sell in stages, providing a gradual withdrawal while allowing heirs, key employees or others partial ownership interest in company</a:t>
            </a:r>
          </a:p>
          <a:p>
            <a:pPr lvl="1">
              <a:lnSpc>
                <a:spcPct val="114000"/>
              </a:lnSpc>
              <a:spcBef>
                <a:spcPts val="0"/>
              </a:spcBef>
            </a:pPr>
            <a:r>
              <a:rPr lang="en-US" sz="2000" dirty="0">
                <a:solidFill>
                  <a:srgbClr val="002060"/>
                </a:solidFill>
              </a:rPr>
              <a:t>Can provide tax advantages to corporation and selling stockholder</a:t>
            </a:r>
          </a:p>
          <a:p>
            <a:endParaRPr lang="en-US" sz="2400" dirty="0" smtClean="0">
              <a:solidFill>
                <a:srgbClr val="002060"/>
              </a:solidFill>
            </a:endParaRPr>
          </a:p>
        </p:txBody>
      </p:sp>
    </p:spTree>
    <p:extLst>
      <p:ext uri="{BB962C8B-B14F-4D97-AF65-F5344CB8AC3E}">
        <p14:creationId xmlns:p14="http://schemas.microsoft.com/office/powerpoint/2010/main" val="3033708630"/>
      </p:ext>
    </p:extLst>
  </p:cSld>
  <p:clrMapOvr>
    <a:masterClrMapping/>
  </p:clrMapOvr>
  <mc:AlternateContent xmlns:mc="http://schemas.openxmlformats.org/markup-compatibility/2006" xmlns:p14="http://schemas.microsoft.com/office/powerpoint/2010/main">
    <mc:Choice Requires="p14">
      <p:transition spd="slow" p14:dur="2000" advTm="127702"/>
    </mc:Choice>
    <mc:Fallback xmlns="">
      <p:transition spd="slow" advTm="127702"/>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ESOPs - Advantages</a:t>
            </a:r>
            <a:endParaRPr lang="en-US" sz="4000" dirty="0"/>
          </a:p>
        </p:txBody>
      </p:sp>
      <p:sp>
        <p:nvSpPr>
          <p:cNvPr id="3" name="Content Placeholder 2"/>
          <p:cNvSpPr>
            <a:spLocks noGrp="1"/>
          </p:cNvSpPr>
          <p:nvPr>
            <p:ph idx="1"/>
          </p:nvPr>
        </p:nvSpPr>
        <p:spPr>
          <a:xfrm>
            <a:off x="304800" y="2743200"/>
            <a:ext cx="8763000" cy="3429000"/>
          </a:xfrm>
        </p:spPr>
        <p:txBody>
          <a:bodyPr>
            <a:noAutofit/>
          </a:bodyPr>
          <a:lstStyle/>
          <a:p>
            <a:pPr lvl="0"/>
            <a:r>
              <a:rPr lang="en-US" sz="2400" dirty="0" smtClean="0">
                <a:solidFill>
                  <a:srgbClr val="002060"/>
                </a:solidFill>
              </a:rPr>
              <a:t>Can </a:t>
            </a:r>
            <a:r>
              <a:rPr lang="en-US" sz="2400" dirty="0">
                <a:solidFill>
                  <a:srgbClr val="002060"/>
                </a:solidFill>
              </a:rPr>
              <a:t>be leveraged</a:t>
            </a:r>
          </a:p>
          <a:p>
            <a:pPr lvl="1">
              <a:lnSpc>
                <a:spcPct val="114000"/>
              </a:lnSpc>
              <a:spcBef>
                <a:spcPts val="0"/>
              </a:spcBef>
            </a:pPr>
            <a:r>
              <a:rPr lang="en-US" sz="2000" dirty="0" smtClean="0">
                <a:solidFill>
                  <a:srgbClr val="002060"/>
                </a:solidFill>
              </a:rPr>
              <a:t>Creates market for stock of a closely-held company</a:t>
            </a:r>
          </a:p>
          <a:p>
            <a:pPr lvl="1">
              <a:lnSpc>
                <a:spcPct val="114000"/>
              </a:lnSpc>
              <a:spcBef>
                <a:spcPts val="0"/>
              </a:spcBef>
            </a:pPr>
            <a:r>
              <a:rPr lang="en-US" sz="2000" dirty="0" smtClean="0">
                <a:solidFill>
                  <a:srgbClr val="002060"/>
                </a:solidFill>
              </a:rPr>
              <a:t>Creates a ready buyer for company and allows business to be sold on owner’s terms</a:t>
            </a:r>
          </a:p>
          <a:p>
            <a:pPr lvl="1">
              <a:lnSpc>
                <a:spcPct val="114000"/>
              </a:lnSpc>
              <a:spcBef>
                <a:spcPts val="0"/>
              </a:spcBef>
            </a:pPr>
            <a:r>
              <a:rPr lang="en-US" sz="2000" dirty="0">
                <a:solidFill>
                  <a:srgbClr val="002060"/>
                </a:solidFill>
              </a:rPr>
              <a:t>Can obtain tax deductible financing for corporate expansion including acquisition of new company assets</a:t>
            </a:r>
          </a:p>
          <a:p>
            <a:pPr lvl="1">
              <a:lnSpc>
                <a:spcPct val="114000"/>
              </a:lnSpc>
              <a:spcBef>
                <a:spcPts val="0"/>
              </a:spcBef>
            </a:pPr>
            <a:r>
              <a:rPr lang="en-US" sz="2000" dirty="0">
                <a:solidFill>
                  <a:srgbClr val="002060"/>
                </a:solidFill>
              </a:rPr>
              <a:t>Can be used to finance mergers and acquisitions with tax deductible loans to buy </a:t>
            </a:r>
            <a:r>
              <a:rPr lang="en-US" sz="2000" dirty="0" smtClean="0">
                <a:solidFill>
                  <a:srgbClr val="002060"/>
                </a:solidFill>
              </a:rPr>
              <a:t>stock</a:t>
            </a:r>
          </a:p>
        </p:txBody>
      </p:sp>
    </p:spTree>
    <p:extLst>
      <p:ext uri="{BB962C8B-B14F-4D97-AF65-F5344CB8AC3E}">
        <p14:creationId xmlns:p14="http://schemas.microsoft.com/office/powerpoint/2010/main" val="995007946"/>
      </p:ext>
    </p:extLst>
  </p:cSld>
  <p:clrMapOvr>
    <a:masterClrMapping/>
  </p:clrMapOvr>
  <mc:AlternateContent xmlns:mc="http://schemas.openxmlformats.org/markup-compatibility/2006" xmlns:p14="http://schemas.microsoft.com/office/powerpoint/2010/main">
    <mc:Choice Requires="p14">
      <p:transition spd="slow" p14:dur="2000" advTm="127702"/>
    </mc:Choice>
    <mc:Fallback xmlns="">
      <p:transition spd="slow" advTm="127702"/>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ESOPs - Disadvantages</a:t>
            </a:r>
            <a:endParaRPr lang="en-US" sz="4000" dirty="0"/>
          </a:p>
        </p:txBody>
      </p:sp>
      <p:sp>
        <p:nvSpPr>
          <p:cNvPr id="3" name="Content Placeholder 2"/>
          <p:cNvSpPr>
            <a:spLocks noGrp="1"/>
          </p:cNvSpPr>
          <p:nvPr>
            <p:ph idx="1"/>
          </p:nvPr>
        </p:nvSpPr>
        <p:spPr/>
        <p:txBody>
          <a:bodyPr>
            <a:normAutofit fontScale="92500"/>
          </a:bodyPr>
          <a:lstStyle/>
          <a:p>
            <a:r>
              <a:rPr lang="en-US" dirty="0" smtClean="0"/>
              <a:t>Complicated with high start-up costs compared to other plans</a:t>
            </a:r>
          </a:p>
          <a:p>
            <a:r>
              <a:rPr lang="en-US" dirty="0" smtClean="0"/>
              <a:t>Loan repayments for a leveraged ESOP create an annual contribution obligation</a:t>
            </a:r>
          </a:p>
          <a:p>
            <a:r>
              <a:rPr lang="en-US" dirty="0" smtClean="0"/>
              <a:t>Only allocation methods allowable are pro-rata.  ESOPs can not be cross tested or integrated</a:t>
            </a:r>
          </a:p>
          <a:p>
            <a:r>
              <a:rPr lang="en-US" dirty="0" smtClean="0"/>
              <a:t>Owner must adjust to sharing ownership with the employees</a:t>
            </a:r>
          </a:p>
          <a:p>
            <a:r>
              <a:rPr lang="en-US" dirty="0" smtClean="0"/>
              <a:t>Increased fiduciary liability</a:t>
            </a:r>
          </a:p>
          <a:p>
            <a:r>
              <a:rPr lang="en-US" dirty="0" smtClean="0"/>
              <a:t>Participant account balances are not diversified initially</a:t>
            </a:r>
          </a:p>
          <a:p>
            <a:r>
              <a:rPr lang="en-US" dirty="0" smtClean="0"/>
              <a:t>If the company fails……</a:t>
            </a:r>
            <a:endParaRPr lang="en-US" dirty="0"/>
          </a:p>
        </p:txBody>
      </p:sp>
    </p:spTree>
    <p:extLst>
      <p:ext uri="{BB962C8B-B14F-4D97-AF65-F5344CB8AC3E}">
        <p14:creationId xmlns:p14="http://schemas.microsoft.com/office/powerpoint/2010/main" val="4016357878"/>
      </p:ext>
    </p:extLst>
  </p:cSld>
  <p:clrMapOvr>
    <a:masterClrMapping/>
  </p:clrMapOvr>
  <mc:AlternateContent xmlns:mc="http://schemas.openxmlformats.org/markup-compatibility/2006" xmlns:p14="http://schemas.microsoft.com/office/powerpoint/2010/main">
    <mc:Choice Requires="p14">
      <p:transition spd="slow" p14:dur="2000" advTm="168206"/>
    </mc:Choice>
    <mc:Fallback xmlns="">
      <p:transition spd="slow" advTm="168206"/>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Key Words</a:t>
            </a:r>
            <a:endParaRPr lang="en-US" sz="4000" dirty="0"/>
          </a:p>
        </p:txBody>
      </p:sp>
      <p:graphicFrame>
        <p:nvGraphicFramePr>
          <p:cNvPr id="4" name="Diagram 3"/>
          <p:cNvGraphicFramePr/>
          <p:nvPr>
            <p:extLst>
              <p:ext uri="{D42A27DB-BD31-4B8C-83A1-F6EECF244321}">
                <p14:modId xmlns:p14="http://schemas.microsoft.com/office/powerpoint/2010/main" val="1905431358"/>
              </p:ext>
            </p:extLst>
          </p:nvPr>
        </p:nvGraphicFramePr>
        <p:xfrm>
          <a:off x="1981200" y="25146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4821518"/>
      </p:ext>
    </p:extLst>
  </p:cSld>
  <p:clrMapOvr>
    <a:masterClrMapping/>
  </p:clrMapOvr>
  <mc:AlternateContent xmlns:mc="http://schemas.openxmlformats.org/markup-compatibility/2006" xmlns:p14="http://schemas.microsoft.com/office/powerpoint/2010/main">
    <mc:Choice Requires="p14">
      <p:transition spd="slow" p14:dur="2000" advTm="23902"/>
    </mc:Choice>
    <mc:Fallback xmlns="">
      <p:transition spd="slow" advTm="23902"/>
    </mc:Fallback>
  </mc:AlternateContent>
  <p:timing>
    <p:tnLst>
      <p:par>
        <p:cTn id="1" dur="indefinite" restart="never" nodeType="tmRoot"/>
      </p:par>
    </p:tnLst>
  </p:timing>
</p:sld>
</file>

<file path=ppt/theme/theme1.xml><?xml version="1.0" encoding="utf-8"?>
<a:theme xmlns:a="http://schemas.openxmlformats.org/drawingml/2006/main" name="PPP_SABST_TXT_Rail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2401</Words>
  <Application>Microsoft Office PowerPoint</Application>
  <PresentationFormat>On-screen Show (4:3)</PresentationFormat>
  <Paragraphs>176</Paragraphs>
  <Slides>35</Slides>
  <Notes>6</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PPP_SABST_TXT_Railing</vt:lpstr>
      <vt:lpstr>Exploring Special Plan Types</vt:lpstr>
      <vt:lpstr>What is an ESOP?</vt:lpstr>
      <vt:lpstr>Type of ESOPs </vt:lpstr>
      <vt:lpstr>PowerPoint Presentation</vt:lpstr>
      <vt:lpstr>PowerPoint Presentation</vt:lpstr>
      <vt:lpstr>ESOPs - Advantages</vt:lpstr>
      <vt:lpstr>ESOPs - Advantages</vt:lpstr>
      <vt:lpstr>ESOPs - Disadvantages</vt:lpstr>
      <vt:lpstr>Key Words</vt:lpstr>
      <vt:lpstr>What is a KSOP?</vt:lpstr>
      <vt:lpstr>Advantages of a KSOP</vt:lpstr>
      <vt:lpstr>Advantages of a KSOP</vt:lpstr>
      <vt:lpstr>Disadvantages of a KSOP</vt:lpstr>
      <vt:lpstr>Disadvantages of a KSOP</vt:lpstr>
      <vt:lpstr>What is a Multiple Employer Plan?</vt:lpstr>
      <vt:lpstr>Reasons for Adopting an MEP</vt:lpstr>
      <vt:lpstr>Related Employers</vt:lpstr>
      <vt:lpstr>Disadvantages</vt:lpstr>
      <vt:lpstr>Treatment of Plan Provisions for MEPs</vt:lpstr>
      <vt:lpstr>What is a Multiple Employer Trust?</vt:lpstr>
      <vt:lpstr>Advantages of a MET</vt:lpstr>
      <vt:lpstr>Disadvantages of a MET</vt:lpstr>
      <vt:lpstr>Case Studies</vt:lpstr>
      <vt:lpstr>Case Study #1</vt:lpstr>
      <vt:lpstr>Case Study #2</vt:lpstr>
      <vt:lpstr>Case Study #3</vt:lpstr>
      <vt:lpstr>Case Study #4</vt:lpstr>
      <vt:lpstr>Case Study #5</vt:lpstr>
      <vt:lpstr>Case Study #6</vt:lpstr>
      <vt:lpstr>Case Study #7</vt:lpstr>
      <vt:lpstr>Case Study #8</vt:lpstr>
      <vt:lpstr>Case Study #9</vt:lpstr>
      <vt:lpstr>Case Study #10</vt:lpstr>
      <vt:lpstr>Questions?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2014-05-27T15:56:44Z</dcterms:created>
  <dcterms:modified xsi:type="dcterms:W3CDTF">2014-06-06T16:59:02Z</dcterms:modified>
</cp:coreProperties>
</file>