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75" r:id="rId11"/>
    <p:sldId id="263" r:id="rId12"/>
    <p:sldId id="276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9B9"/>
    <a:srgbClr val="006699"/>
    <a:srgbClr val="305480"/>
    <a:srgbClr val="A3AF07"/>
    <a:srgbClr val="000066"/>
    <a:srgbClr val="207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50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5006D-DF53-364F-9744-442D042C7524}" type="doc">
      <dgm:prSet loTypeId="urn:microsoft.com/office/officeart/2005/8/layout/hierarchy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F043D22-DB3B-7646-9A6E-EDE569ECE89E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Community Bank System, Inc</a:t>
          </a:r>
          <a:r>
            <a:rPr lang="en-US" dirty="0" smtClean="0"/>
            <a:t>.</a:t>
          </a:r>
          <a:endParaRPr lang="en-US" dirty="0"/>
        </a:p>
      </dgm:t>
    </dgm:pt>
    <dgm:pt modelId="{D2DB0D38-CF11-BF43-9214-4EA717BC7948}" type="parTrans" cxnId="{E388428B-EA6B-0A49-AB37-DB3B3DC1D93C}">
      <dgm:prSet/>
      <dgm:spPr/>
      <dgm:t>
        <a:bodyPr/>
        <a:lstStyle/>
        <a:p>
          <a:endParaRPr lang="en-US"/>
        </a:p>
      </dgm:t>
    </dgm:pt>
    <dgm:pt modelId="{2D274564-6CCA-7F48-B7E4-609CC40C1E4F}" type="sibTrans" cxnId="{E388428B-EA6B-0A49-AB37-DB3B3DC1D93C}">
      <dgm:prSet/>
      <dgm:spPr/>
      <dgm:t>
        <a:bodyPr/>
        <a:lstStyle/>
        <a:p>
          <a:endParaRPr lang="en-US"/>
        </a:p>
      </dgm:t>
    </dgm:pt>
    <dgm:pt modelId="{636BADA0-4A49-2A40-B4D8-F776A1EEC613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BPAS</a:t>
          </a:r>
          <a:endParaRPr lang="en-US" dirty="0">
            <a:solidFill>
              <a:srgbClr val="002060"/>
            </a:solidFill>
          </a:endParaRPr>
        </a:p>
      </dgm:t>
    </dgm:pt>
    <dgm:pt modelId="{F0B41962-56C4-D74E-BECF-8ACAA9880169}" type="parTrans" cxnId="{9A8BB23E-6150-764B-9FC3-222B5A5C6F23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130C6270-F464-644A-8725-340E8F9B775B}" type="sibTrans" cxnId="{9A8BB23E-6150-764B-9FC3-222B5A5C6F23}">
      <dgm:prSet/>
      <dgm:spPr/>
      <dgm:t>
        <a:bodyPr/>
        <a:lstStyle/>
        <a:p>
          <a:endParaRPr lang="en-US"/>
        </a:p>
      </dgm:t>
    </dgm:pt>
    <dgm:pt modelId="{EEF26CB3-82D6-DE41-A842-F961DC4483DA}">
      <dgm:prSet phldrT="[Text]"/>
      <dgm:spPr>
        <a:ln>
          <a:solidFill>
            <a:srgbClr val="92D050"/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Community Bank, NA</a:t>
          </a:r>
          <a:endParaRPr lang="en-US" dirty="0">
            <a:solidFill>
              <a:srgbClr val="002060"/>
            </a:solidFill>
          </a:endParaRPr>
        </a:p>
      </dgm:t>
    </dgm:pt>
    <dgm:pt modelId="{71C2A2CC-0A53-1B46-B51C-DA0FF2D63C71}" type="parTrans" cxnId="{65F5310B-7B8F-3A4E-9E4A-7DC956429131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93C26EAA-F2DB-AD44-A21A-78EC27A77950}" type="sibTrans" cxnId="{65F5310B-7B8F-3A4E-9E4A-7DC956429131}">
      <dgm:prSet/>
      <dgm:spPr/>
      <dgm:t>
        <a:bodyPr/>
        <a:lstStyle/>
        <a:p>
          <a:endParaRPr lang="en-US"/>
        </a:p>
      </dgm:t>
    </dgm:pt>
    <dgm:pt modelId="{E3569070-4EA5-A248-AB54-0A0ED0BD49AF}" type="pres">
      <dgm:prSet presAssocID="{27F5006D-DF53-364F-9744-442D042C75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B4FDE5-2C0B-8747-AA5B-0ADA78251FC4}" type="pres">
      <dgm:prSet presAssocID="{9F043D22-DB3B-7646-9A6E-EDE569ECE89E}" presName="hierRoot1" presStyleCnt="0"/>
      <dgm:spPr/>
      <dgm:t>
        <a:bodyPr/>
        <a:lstStyle/>
        <a:p>
          <a:endParaRPr lang="en-US"/>
        </a:p>
      </dgm:t>
    </dgm:pt>
    <dgm:pt modelId="{4E87D4DE-B321-A249-9D9F-7E00FF3691AE}" type="pres">
      <dgm:prSet presAssocID="{9F043D22-DB3B-7646-9A6E-EDE569ECE89E}" presName="composite" presStyleCnt="0"/>
      <dgm:spPr/>
      <dgm:t>
        <a:bodyPr/>
        <a:lstStyle/>
        <a:p>
          <a:endParaRPr lang="en-US"/>
        </a:p>
      </dgm:t>
    </dgm:pt>
    <dgm:pt modelId="{88FE1259-9392-E44E-BD09-7FF28645530F}" type="pres">
      <dgm:prSet presAssocID="{9F043D22-DB3B-7646-9A6E-EDE569ECE89E}" presName="background" presStyleLbl="node0" presStyleIdx="0" presStyleCnt="1"/>
      <dgm:spPr/>
      <dgm:t>
        <a:bodyPr/>
        <a:lstStyle/>
        <a:p>
          <a:endParaRPr lang="en-US"/>
        </a:p>
      </dgm:t>
    </dgm:pt>
    <dgm:pt modelId="{DF55CF86-092C-7D43-BFC3-6CE16AC4C378}" type="pres">
      <dgm:prSet presAssocID="{9F043D22-DB3B-7646-9A6E-EDE569ECE89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9E701D-B3B1-A441-BE0A-073E83B037C9}" type="pres">
      <dgm:prSet presAssocID="{9F043D22-DB3B-7646-9A6E-EDE569ECE89E}" presName="hierChild2" presStyleCnt="0"/>
      <dgm:spPr/>
      <dgm:t>
        <a:bodyPr/>
        <a:lstStyle/>
        <a:p>
          <a:endParaRPr lang="en-US"/>
        </a:p>
      </dgm:t>
    </dgm:pt>
    <dgm:pt modelId="{2E54E0D6-5DA8-FA46-AA23-CE90F0AAAA64}" type="pres">
      <dgm:prSet presAssocID="{F0B41962-56C4-D74E-BECF-8ACAA988016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F3C5A0E-A2FF-6F4A-A45A-1BA901BA4210}" type="pres">
      <dgm:prSet presAssocID="{636BADA0-4A49-2A40-B4D8-F776A1EEC613}" presName="hierRoot2" presStyleCnt="0"/>
      <dgm:spPr/>
      <dgm:t>
        <a:bodyPr/>
        <a:lstStyle/>
        <a:p>
          <a:endParaRPr lang="en-US"/>
        </a:p>
      </dgm:t>
    </dgm:pt>
    <dgm:pt modelId="{5C6C68FB-3DC6-504F-95D5-654922CD5292}" type="pres">
      <dgm:prSet presAssocID="{636BADA0-4A49-2A40-B4D8-F776A1EEC613}" presName="composite2" presStyleCnt="0"/>
      <dgm:spPr/>
      <dgm:t>
        <a:bodyPr/>
        <a:lstStyle/>
        <a:p>
          <a:endParaRPr lang="en-US"/>
        </a:p>
      </dgm:t>
    </dgm:pt>
    <dgm:pt modelId="{0ADB0730-9800-504A-BF61-8D531A51E9D7}" type="pres">
      <dgm:prSet presAssocID="{636BADA0-4A49-2A40-B4D8-F776A1EEC613}" presName="background2" presStyleLbl="node2" presStyleIdx="0" presStyleCnt="2"/>
      <dgm:spPr/>
      <dgm:t>
        <a:bodyPr/>
        <a:lstStyle/>
        <a:p>
          <a:endParaRPr lang="en-US"/>
        </a:p>
      </dgm:t>
    </dgm:pt>
    <dgm:pt modelId="{F6222E83-038F-184D-B97D-79FB1B70D8C2}" type="pres">
      <dgm:prSet presAssocID="{636BADA0-4A49-2A40-B4D8-F776A1EEC61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FBF381-E693-1F49-91A3-418E258971B1}" type="pres">
      <dgm:prSet presAssocID="{636BADA0-4A49-2A40-B4D8-F776A1EEC613}" presName="hierChild3" presStyleCnt="0"/>
      <dgm:spPr/>
      <dgm:t>
        <a:bodyPr/>
        <a:lstStyle/>
        <a:p>
          <a:endParaRPr lang="en-US"/>
        </a:p>
      </dgm:t>
    </dgm:pt>
    <dgm:pt modelId="{0E9ACAF0-6395-4849-A5EB-BB68FF7BA5CD}" type="pres">
      <dgm:prSet presAssocID="{71C2A2CC-0A53-1B46-B51C-DA0FF2D63C71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EED71AF-1F01-7A4C-975B-35A4FAC722EF}" type="pres">
      <dgm:prSet presAssocID="{EEF26CB3-82D6-DE41-A842-F961DC4483DA}" presName="hierRoot2" presStyleCnt="0"/>
      <dgm:spPr/>
      <dgm:t>
        <a:bodyPr/>
        <a:lstStyle/>
        <a:p>
          <a:endParaRPr lang="en-US"/>
        </a:p>
      </dgm:t>
    </dgm:pt>
    <dgm:pt modelId="{2FA9F393-9966-5C42-A372-6799F8B12160}" type="pres">
      <dgm:prSet presAssocID="{EEF26CB3-82D6-DE41-A842-F961DC4483DA}" presName="composite2" presStyleCnt="0"/>
      <dgm:spPr/>
      <dgm:t>
        <a:bodyPr/>
        <a:lstStyle/>
        <a:p>
          <a:endParaRPr lang="en-US"/>
        </a:p>
      </dgm:t>
    </dgm:pt>
    <dgm:pt modelId="{87C5D1C7-14C7-6647-8C2F-3074A7F9655E}" type="pres">
      <dgm:prSet presAssocID="{EEF26CB3-82D6-DE41-A842-F961DC4483DA}" presName="background2" presStyleLbl="node2" presStyleIdx="1" presStyleCnt="2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C49FF426-E629-3147-9B2A-EE1438EE650F}" type="pres">
      <dgm:prSet presAssocID="{EEF26CB3-82D6-DE41-A842-F961DC4483D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1831BA-D4C4-A549-A2FA-6AE01C598479}" type="pres">
      <dgm:prSet presAssocID="{EEF26CB3-82D6-DE41-A842-F961DC4483DA}" presName="hierChild3" presStyleCnt="0"/>
      <dgm:spPr/>
      <dgm:t>
        <a:bodyPr/>
        <a:lstStyle/>
        <a:p>
          <a:endParaRPr lang="en-US"/>
        </a:p>
      </dgm:t>
    </dgm:pt>
  </dgm:ptLst>
  <dgm:cxnLst>
    <dgm:cxn modelId="{0D802167-3EF6-4944-9417-E1AEB06CD73E}" type="presOf" srcId="{9F043D22-DB3B-7646-9A6E-EDE569ECE89E}" destId="{DF55CF86-092C-7D43-BFC3-6CE16AC4C378}" srcOrd="0" destOrd="0" presId="urn:microsoft.com/office/officeart/2005/8/layout/hierarchy1"/>
    <dgm:cxn modelId="{9A8BB23E-6150-764B-9FC3-222B5A5C6F23}" srcId="{9F043D22-DB3B-7646-9A6E-EDE569ECE89E}" destId="{636BADA0-4A49-2A40-B4D8-F776A1EEC613}" srcOrd="0" destOrd="0" parTransId="{F0B41962-56C4-D74E-BECF-8ACAA9880169}" sibTransId="{130C6270-F464-644A-8725-340E8F9B775B}"/>
    <dgm:cxn modelId="{EABF8492-6B42-554B-97B5-988E103A9D6D}" type="presOf" srcId="{27F5006D-DF53-364F-9744-442D042C7524}" destId="{E3569070-4EA5-A248-AB54-0A0ED0BD49AF}" srcOrd="0" destOrd="0" presId="urn:microsoft.com/office/officeart/2005/8/layout/hierarchy1"/>
    <dgm:cxn modelId="{0ECE1048-B10D-3447-B7B2-847BD9A6C3E8}" type="presOf" srcId="{636BADA0-4A49-2A40-B4D8-F776A1EEC613}" destId="{F6222E83-038F-184D-B97D-79FB1B70D8C2}" srcOrd="0" destOrd="0" presId="urn:microsoft.com/office/officeart/2005/8/layout/hierarchy1"/>
    <dgm:cxn modelId="{70B9ED88-97BB-2A48-9A72-22789CBF9C16}" type="presOf" srcId="{EEF26CB3-82D6-DE41-A842-F961DC4483DA}" destId="{C49FF426-E629-3147-9B2A-EE1438EE650F}" srcOrd="0" destOrd="0" presId="urn:microsoft.com/office/officeart/2005/8/layout/hierarchy1"/>
    <dgm:cxn modelId="{E388428B-EA6B-0A49-AB37-DB3B3DC1D93C}" srcId="{27F5006D-DF53-364F-9744-442D042C7524}" destId="{9F043D22-DB3B-7646-9A6E-EDE569ECE89E}" srcOrd="0" destOrd="0" parTransId="{D2DB0D38-CF11-BF43-9214-4EA717BC7948}" sibTransId="{2D274564-6CCA-7F48-B7E4-609CC40C1E4F}"/>
    <dgm:cxn modelId="{F5E23140-C43E-EA4B-81B4-89FFB203FE1C}" type="presOf" srcId="{71C2A2CC-0A53-1B46-B51C-DA0FF2D63C71}" destId="{0E9ACAF0-6395-4849-A5EB-BB68FF7BA5CD}" srcOrd="0" destOrd="0" presId="urn:microsoft.com/office/officeart/2005/8/layout/hierarchy1"/>
    <dgm:cxn modelId="{5062F903-8153-FC45-BB3D-5ED3D67100B9}" type="presOf" srcId="{F0B41962-56C4-D74E-BECF-8ACAA9880169}" destId="{2E54E0D6-5DA8-FA46-AA23-CE90F0AAAA64}" srcOrd="0" destOrd="0" presId="urn:microsoft.com/office/officeart/2005/8/layout/hierarchy1"/>
    <dgm:cxn modelId="{65F5310B-7B8F-3A4E-9E4A-7DC956429131}" srcId="{9F043D22-DB3B-7646-9A6E-EDE569ECE89E}" destId="{EEF26CB3-82D6-DE41-A842-F961DC4483DA}" srcOrd="1" destOrd="0" parTransId="{71C2A2CC-0A53-1B46-B51C-DA0FF2D63C71}" sibTransId="{93C26EAA-F2DB-AD44-A21A-78EC27A77950}"/>
    <dgm:cxn modelId="{6C641741-9547-9645-9477-6FA1BF1F35E9}" type="presParOf" srcId="{E3569070-4EA5-A248-AB54-0A0ED0BD49AF}" destId="{21B4FDE5-2C0B-8747-AA5B-0ADA78251FC4}" srcOrd="0" destOrd="0" presId="urn:microsoft.com/office/officeart/2005/8/layout/hierarchy1"/>
    <dgm:cxn modelId="{A30C6FC8-0561-F54C-AE69-848FEB12D651}" type="presParOf" srcId="{21B4FDE5-2C0B-8747-AA5B-0ADA78251FC4}" destId="{4E87D4DE-B321-A249-9D9F-7E00FF3691AE}" srcOrd="0" destOrd="0" presId="urn:microsoft.com/office/officeart/2005/8/layout/hierarchy1"/>
    <dgm:cxn modelId="{7A382D5B-1981-9246-88F2-89F208433D6F}" type="presParOf" srcId="{4E87D4DE-B321-A249-9D9F-7E00FF3691AE}" destId="{88FE1259-9392-E44E-BD09-7FF28645530F}" srcOrd="0" destOrd="0" presId="urn:microsoft.com/office/officeart/2005/8/layout/hierarchy1"/>
    <dgm:cxn modelId="{81096ABA-E12C-C445-82EF-E8A18B6B7DF0}" type="presParOf" srcId="{4E87D4DE-B321-A249-9D9F-7E00FF3691AE}" destId="{DF55CF86-092C-7D43-BFC3-6CE16AC4C378}" srcOrd="1" destOrd="0" presId="urn:microsoft.com/office/officeart/2005/8/layout/hierarchy1"/>
    <dgm:cxn modelId="{85BEF5C0-32BD-8E4D-96FF-03DD64677378}" type="presParOf" srcId="{21B4FDE5-2C0B-8747-AA5B-0ADA78251FC4}" destId="{299E701D-B3B1-A441-BE0A-073E83B037C9}" srcOrd="1" destOrd="0" presId="urn:microsoft.com/office/officeart/2005/8/layout/hierarchy1"/>
    <dgm:cxn modelId="{52DAE24D-7BC0-BE44-9D48-DFBA743A9BE4}" type="presParOf" srcId="{299E701D-B3B1-A441-BE0A-073E83B037C9}" destId="{2E54E0D6-5DA8-FA46-AA23-CE90F0AAAA64}" srcOrd="0" destOrd="0" presId="urn:microsoft.com/office/officeart/2005/8/layout/hierarchy1"/>
    <dgm:cxn modelId="{7B74DD69-3B91-7D46-8A6E-AD58CD4F11C1}" type="presParOf" srcId="{299E701D-B3B1-A441-BE0A-073E83B037C9}" destId="{1F3C5A0E-A2FF-6F4A-A45A-1BA901BA4210}" srcOrd="1" destOrd="0" presId="urn:microsoft.com/office/officeart/2005/8/layout/hierarchy1"/>
    <dgm:cxn modelId="{55A6A06A-9AFF-9949-BF46-5A8A9077504E}" type="presParOf" srcId="{1F3C5A0E-A2FF-6F4A-A45A-1BA901BA4210}" destId="{5C6C68FB-3DC6-504F-95D5-654922CD5292}" srcOrd="0" destOrd="0" presId="urn:microsoft.com/office/officeart/2005/8/layout/hierarchy1"/>
    <dgm:cxn modelId="{77F349B4-D228-CE44-828C-02B3A4B96A61}" type="presParOf" srcId="{5C6C68FB-3DC6-504F-95D5-654922CD5292}" destId="{0ADB0730-9800-504A-BF61-8D531A51E9D7}" srcOrd="0" destOrd="0" presId="urn:microsoft.com/office/officeart/2005/8/layout/hierarchy1"/>
    <dgm:cxn modelId="{22170C5E-0F31-6A48-8290-BC59EBA90910}" type="presParOf" srcId="{5C6C68FB-3DC6-504F-95D5-654922CD5292}" destId="{F6222E83-038F-184D-B97D-79FB1B70D8C2}" srcOrd="1" destOrd="0" presId="urn:microsoft.com/office/officeart/2005/8/layout/hierarchy1"/>
    <dgm:cxn modelId="{C3D90008-91A5-1F44-8033-4C739B92FFD1}" type="presParOf" srcId="{1F3C5A0E-A2FF-6F4A-A45A-1BA901BA4210}" destId="{05FBF381-E693-1F49-91A3-418E258971B1}" srcOrd="1" destOrd="0" presId="urn:microsoft.com/office/officeart/2005/8/layout/hierarchy1"/>
    <dgm:cxn modelId="{A147F580-0D5A-6A44-A767-DE578BAA79EC}" type="presParOf" srcId="{299E701D-B3B1-A441-BE0A-073E83B037C9}" destId="{0E9ACAF0-6395-4849-A5EB-BB68FF7BA5CD}" srcOrd="2" destOrd="0" presId="urn:microsoft.com/office/officeart/2005/8/layout/hierarchy1"/>
    <dgm:cxn modelId="{D8BD6A2D-4C0D-244A-A6BC-FF151035373F}" type="presParOf" srcId="{299E701D-B3B1-A441-BE0A-073E83B037C9}" destId="{7EED71AF-1F01-7A4C-975B-35A4FAC722EF}" srcOrd="3" destOrd="0" presId="urn:microsoft.com/office/officeart/2005/8/layout/hierarchy1"/>
    <dgm:cxn modelId="{C9D067AA-6645-3D4E-832C-C8329C5C3218}" type="presParOf" srcId="{7EED71AF-1F01-7A4C-975B-35A4FAC722EF}" destId="{2FA9F393-9966-5C42-A372-6799F8B12160}" srcOrd="0" destOrd="0" presId="urn:microsoft.com/office/officeart/2005/8/layout/hierarchy1"/>
    <dgm:cxn modelId="{347DC7A9-F868-AD42-8B4D-92F15FD3A734}" type="presParOf" srcId="{2FA9F393-9966-5C42-A372-6799F8B12160}" destId="{87C5D1C7-14C7-6647-8C2F-3074A7F9655E}" srcOrd="0" destOrd="0" presId="urn:microsoft.com/office/officeart/2005/8/layout/hierarchy1"/>
    <dgm:cxn modelId="{1AE17B80-6B0F-0E48-9D23-68C833CF919B}" type="presParOf" srcId="{2FA9F393-9966-5C42-A372-6799F8B12160}" destId="{C49FF426-E629-3147-9B2A-EE1438EE650F}" srcOrd="1" destOrd="0" presId="urn:microsoft.com/office/officeart/2005/8/layout/hierarchy1"/>
    <dgm:cxn modelId="{C126FD70-A1BC-5C4F-B460-0B445D5E9447}" type="presParOf" srcId="{7EED71AF-1F01-7A4C-975B-35A4FAC722EF}" destId="{A41831BA-D4C4-A549-A2FA-6AE01C5984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700E55-9B69-44C9-BD2E-36C4D7E967A4}" type="doc">
      <dgm:prSet loTypeId="urn:microsoft.com/office/officeart/2005/8/layout/orgChart1" loCatId="hierarchy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4A93909-FE99-44C7-8ABD-74C281429EBA}">
      <dgm:prSet custT="1"/>
      <dgm:spPr>
        <a:solidFill>
          <a:srgbClr val="002060"/>
        </a:solidFill>
        <a:ln cmpd="thickThin">
          <a:solidFill>
            <a:schemeClr val="bg1"/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cap="none" normalizeH="0" baseline="0" dirty="0" smtClean="0">
              <a:ln/>
              <a:effectLst/>
              <a:latin typeface="Arial" charset="0"/>
            </a:rPr>
            <a:t>BPAS (Inc.)</a:t>
          </a:r>
        </a:p>
      </dgm:t>
    </dgm:pt>
    <dgm:pt modelId="{B4BC74A6-200F-4E82-8ECC-BE9C14D2BBAA}" type="parTrans" cxnId="{B969C14E-8B45-4388-A9B3-4C2AB7649B1E}">
      <dgm:prSet/>
      <dgm:spPr/>
      <dgm:t>
        <a:bodyPr/>
        <a:lstStyle/>
        <a:p>
          <a:endParaRPr lang="en-US"/>
        </a:p>
      </dgm:t>
    </dgm:pt>
    <dgm:pt modelId="{3B844203-DCB4-4694-A852-0D491273DEC3}" type="sibTrans" cxnId="{B969C14E-8B45-4388-A9B3-4C2AB7649B1E}">
      <dgm:prSet/>
      <dgm:spPr/>
      <dgm:t>
        <a:bodyPr/>
        <a:lstStyle/>
        <a:p>
          <a:endParaRPr lang="en-US"/>
        </a:p>
      </dgm:t>
    </dgm:pt>
    <dgm:pt modelId="{360EC1E0-D5F3-4BFB-BF18-DD0A0B8E5017}">
      <dgm:prSet custT="1"/>
      <dgm:spPr>
        <a:solidFill>
          <a:srgbClr val="30548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charset="0"/>
            </a:rPr>
            <a:t>BPAs, LLC</a:t>
          </a:r>
        </a:p>
      </dgm:t>
    </dgm:pt>
    <dgm:pt modelId="{A56EDD0E-EFE0-4518-97CF-47B3456E883E}" type="parTrans" cxnId="{DC840CC7-0F45-491C-BCF9-716D6B58B882}">
      <dgm:prSet/>
      <dgm:spPr>
        <a:ln w="6350"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E3A7867E-8C96-4CE9-BE00-93137DC62568}" type="sibTrans" cxnId="{DC840CC7-0F45-491C-BCF9-716D6B58B882}">
      <dgm:prSet/>
      <dgm:spPr/>
      <dgm:t>
        <a:bodyPr/>
        <a:lstStyle/>
        <a:p>
          <a:endParaRPr lang="en-US"/>
        </a:p>
      </dgm:t>
    </dgm:pt>
    <dgm:pt modelId="{45387A57-1BEC-40C5-9D35-27827C92E2CC}">
      <dgm:prSet custT="1"/>
      <dgm:spPr>
        <a:solidFill>
          <a:srgbClr val="30548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charset="0"/>
            </a:rPr>
            <a:t>BPAS Trust Co.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charset="0"/>
            </a:rPr>
            <a:t>of PR</a:t>
          </a:r>
        </a:p>
      </dgm:t>
    </dgm:pt>
    <dgm:pt modelId="{365EDD1E-6E13-42B2-B121-AA21433B655A}" type="parTrans" cxnId="{4537E1ED-7103-467B-9D44-778A0469B4FB}">
      <dgm:prSet/>
      <dgm:spPr>
        <a:ln w="6350">
          <a:solidFill>
            <a:srgbClr val="002060"/>
          </a:solidFill>
        </a:ln>
      </dgm:spPr>
      <dgm:t>
        <a:bodyPr/>
        <a:lstStyle/>
        <a:p>
          <a:endParaRPr lang="en-US">
            <a:ln w="9525">
              <a:solidFill>
                <a:schemeClr val="tx1"/>
              </a:solidFill>
            </a:ln>
          </a:endParaRPr>
        </a:p>
      </dgm:t>
    </dgm:pt>
    <dgm:pt modelId="{829DE92C-A6B6-4A7C-AAB7-F42CA1E8FE27}" type="sibTrans" cxnId="{4537E1ED-7103-467B-9D44-778A0469B4FB}">
      <dgm:prSet/>
      <dgm:spPr/>
      <dgm:t>
        <a:bodyPr/>
        <a:lstStyle/>
        <a:p>
          <a:endParaRPr lang="en-US"/>
        </a:p>
      </dgm:t>
    </dgm:pt>
    <dgm:pt modelId="{F239CC55-0B92-453B-B0FD-708693307BB1}">
      <dgm:prSet custT="1"/>
      <dgm:spPr>
        <a:solidFill>
          <a:srgbClr val="30548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charset="0"/>
            </a:rPr>
            <a:t>HCG, LLC</a:t>
          </a:r>
        </a:p>
      </dgm:t>
    </dgm:pt>
    <dgm:pt modelId="{7F0BDD71-96EE-456C-B962-C679C119250C}" type="sibTrans" cxnId="{F6E54883-8888-44BE-BBEA-C44BE22473E5}">
      <dgm:prSet/>
      <dgm:spPr/>
      <dgm:t>
        <a:bodyPr/>
        <a:lstStyle/>
        <a:p>
          <a:endParaRPr lang="en-US"/>
        </a:p>
      </dgm:t>
    </dgm:pt>
    <dgm:pt modelId="{235FD3F3-E420-4A89-ABAD-ACD44A08DD2B}" type="parTrans" cxnId="{F6E54883-8888-44BE-BBEA-C44BE22473E5}">
      <dgm:prSet/>
      <dgm:spPr>
        <a:ln w="6350">
          <a:solidFill>
            <a:srgbClr val="000066"/>
          </a:solidFill>
        </a:ln>
      </dgm:spPr>
      <dgm:t>
        <a:bodyPr/>
        <a:lstStyle/>
        <a:p>
          <a:endParaRPr lang="en-US">
            <a:ln w="9525">
              <a:solidFill>
                <a:schemeClr val="tx1"/>
              </a:solidFill>
            </a:ln>
          </a:endParaRPr>
        </a:p>
      </dgm:t>
    </dgm:pt>
    <dgm:pt modelId="{59D3F10C-148C-4B34-89F2-A093793AAA10}">
      <dgm:prSet custT="1"/>
      <dgm:spPr>
        <a:solidFill>
          <a:srgbClr val="305480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charset="0"/>
            </a:rPr>
            <a:t>HB&amp;T 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Arial" charset="0"/>
            </a:rPr>
            <a:t>Co.</a:t>
          </a:r>
        </a:p>
      </dgm:t>
    </dgm:pt>
    <dgm:pt modelId="{8BF844CD-9323-4B84-A220-4B53BC7D2AE0}" type="sibTrans" cxnId="{C12F1730-2F11-468D-BA2B-CF2288EFC7C7}">
      <dgm:prSet/>
      <dgm:spPr/>
      <dgm:t>
        <a:bodyPr/>
        <a:lstStyle/>
        <a:p>
          <a:endParaRPr lang="en-US"/>
        </a:p>
      </dgm:t>
    </dgm:pt>
    <dgm:pt modelId="{8F5DE322-8B3F-4BF9-A521-31A419FB6897}" type="parTrans" cxnId="{C12F1730-2F11-468D-BA2B-CF2288EFC7C7}">
      <dgm:prSet/>
      <dgm:spPr/>
      <dgm:t>
        <a:bodyPr/>
        <a:lstStyle/>
        <a:p>
          <a:endParaRPr lang="en-US"/>
        </a:p>
      </dgm:t>
    </dgm:pt>
    <dgm:pt modelId="{EFF940AB-53FF-453C-AECB-95E3DAAA8BF2}">
      <dgm:prSet/>
      <dgm:spPr>
        <a:solidFill>
          <a:srgbClr val="4579B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Actuarial Services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H&amp;W Consulting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Non Daily Val DC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dirty="0"/>
        </a:p>
      </dgm:t>
    </dgm:pt>
    <dgm:pt modelId="{A5744B36-0080-439D-8CC2-3FE1E9403D05}" type="parTrans" cxnId="{8AE6C72A-425B-4C21-8DBC-19A3265F1575}">
      <dgm:prSet/>
      <dgm:spPr>
        <a:ln w="6350"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5E9A1605-5DE5-454F-9DD6-DE20D8CF3C6C}" type="sibTrans" cxnId="{8AE6C72A-425B-4C21-8DBC-19A3265F1575}">
      <dgm:prSet/>
      <dgm:spPr/>
      <dgm:t>
        <a:bodyPr/>
        <a:lstStyle/>
        <a:p>
          <a:endParaRPr lang="en-US"/>
        </a:p>
      </dgm:t>
    </dgm:pt>
    <dgm:pt modelId="{FF464CB3-7DCC-454B-85D9-98EDAE543AD3}">
      <dgm:prSet/>
      <dgm:spPr>
        <a:solidFill>
          <a:srgbClr val="4579B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Hand Securities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(Broker Dealer)</a:t>
          </a:r>
          <a:endParaRPr lang="en-US" dirty="0"/>
        </a:p>
      </dgm:t>
    </dgm:pt>
    <dgm:pt modelId="{EBD157A2-F9B0-48B7-BA53-9FC47E74DC05}" type="parTrans" cxnId="{CFB10DFA-4E13-475C-A5A8-580063AFE74C}">
      <dgm:prSet/>
      <dgm:spPr>
        <a:ln w="6350"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933564AD-0970-4C13-9FD2-BA939E8496B8}" type="sibTrans" cxnId="{CFB10DFA-4E13-475C-A5A8-580063AFE74C}">
      <dgm:prSet/>
      <dgm:spPr/>
      <dgm:t>
        <a:bodyPr/>
        <a:lstStyle/>
        <a:p>
          <a:endParaRPr lang="en-US"/>
        </a:p>
      </dgm:t>
    </dgm:pt>
    <dgm:pt modelId="{42CDE2F2-A627-4902-817A-69D98E3A469A}">
      <dgm:prSet/>
      <dgm:spPr>
        <a:solidFill>
          <a:srgbClr val="4579B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BPAS Fiduciary Services</a:t>
          </a:r>
          <a:endParaRPr lang="en-US" dirty="0"/>
        </a:p>
      </dgm:t>
    </dgm:pt>
    <dgm:pt modelId="{2AD161D1-746C-4965-B5F8-57AB3A97C0DA}" type="parTrans" cxnId="{D2C575A9-4241-4085-B765-D8C95A79A640}">
      <dgm:prSet/>
      <dgm:spPr>
        <a:ln w="6350"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54AF553F-7FB2-4F99-A67A-628DCB99C8BB}" type="sibTrans" cxnId="{D2C575A9-4241-4085-B765-D8C95A79A640}">
      <dgm:prSet/>
      <dgm:spPr/>
      <dgm:t>
        <a:bodyPr/>
        <a:lstStyle/>
        <a:p>
          <a:endParaRPr lang="en-US"/>
        </a:p>
      </dgm:t>
    </dgm:pt>
    <dgm:pt modelId="{30BDEABF-5265-4C0A-A5C6-7D6F9B114AE2}">
      <dgm:prSet/>
      <dgm:spPr>
        <a:solidFill>
          <a:srgbClr val="4579B9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dirty="0" smtClean="0"/>
            <a:t>Daily Val. Plans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IRA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VEBA/HRA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MPL</a:t>
          </a:r>
          <a:endParaRPr lang="en-US" dirty="0"/>
        </a:p>
      </dgm:t>
    </dgm:pt>
    <dgm:pt modelId="{C911495E-D1DD-4800-B3B0-CB745A67041B}" type="parTrans" cxnId="{53236516-6487-40DC-A630-F25434A7619B}">
      <dgm:prSet/>
      <dgm:spPr>
        <a:ln w="6350"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6DD73F84-BB41-42EB-B935-E9D54E60C492}" type="sibTrans" cxnId="{53236516-6487-40DC-A630-F25434A7619B}">
      <dgm:prSet/>
      <dgm:spPr/>
      <dgm:t>
        <a:bodyPr/>
        <a:lstStyle/>
        <a:p>
          <a:endParaRPr lang="en-US"/>
        </a:p>
      </dgm:t>
    </dgm:pt>
    <dgm:pt modelId="{5CC4A6F3-766C-44CA-A767-03A34EFD0822}">
      <dgm:prSet/>
      <dgm:spPr>
        <a:solidFill>
          <a:srgbClr val="4579B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Directed Trustee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dirty="0" smtClean="0"/>
            <a:t>for Puerto Rico Plans</a:t>
          </a:r>
          <a:endParaRPr lang="en-US" dirty="0"/>
        </a:p>
      </dgm:t>
    </dgm:pt>
    <dgm:pt modelId="{A22B009E-FA06-4319-9611-F0CFC4263F02}" type="parTrans" cxnId="{7E4E514C-5AB6-4D4C-9725-631CDF15A5F2}">
      <dgm:prSet/>
      <dgm:spPr>
        <a:ln w="6350"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67065751-7349-45D4-9145-F3CB9001D45B}" type="sibTrans" cxnId="{7E4E514C-5AB6-4D4C-9725-631CDF15A5F2}">
      <dgm:prSet/>
      <dgm:spPr/>
      <dgm:t>
        <a:bodyPr/>
        <a:lstStyle/>
        <a:p>
          <a:endParaRPr lang="en-US"/>
        </a:p>
      </dgm:t>
    </dgm:pt>
    <dgm:pt modelId="{AE12FBCD-C9D9-445C-AA22-440ECAE45297}">
      <dgm:prSet custT="1"/>
      <dgm:spPr>
        <a:solidFill>
          <a:srgbClr val="4579B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 smtClean="0"/>
            <a:t>CIF Admin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400" b="0" dirty="0" smtClean="0"/>
            <a:t>Daily Val. Custody</a:t>
          </a:r>
          <a:endParaRPr lang="en-US" sz="1400" b="0" dirty="0"/>
        </a:p>
      </dgm:t>
    </dgm:pt>
    <dgm:pt modelId="{28E525A5-92EB-4CFA-85E6-94608545A3FC}" type="parTrans" cxnId="{A9205ECE-66ED-427F-91EA-5F340F3B5018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682070DE-3E11-4665-A10E-43B4652518FD}" type="sibTrans" cxnId="{A9205ECE-66ED-427F-91EA-5F340F3B5018}">
      <dgm:prSet/>
      <dgm:spPr/>
      <dgm:t>
        <a:bodyPr/>
        <a:lstStyle/>
        <a:p>
          <a:endParaRPr lang="en-US"/>
        </a:p>
      </dgm:t>
    </dgm:pt>
    <dgm:pt modelId="{EBACBAB7-F757-4E24-961E-CCEA07262109}" type="pres">
      <dgm:prSet presAssocID="{1E700E55-9B69-44C9-BD2E-36C4D7E96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AE87246-9690-4792-92F6-298E9C5B9015}" type="pres">
      <dgm:prSet presAssocID="{C4A93909-FE99-44C7-8ABD-74C281429EBA}" presName="hierRoot1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310DE0DB-5AEC-47E6-8B85-2E3D0C0B8683}" type="pres">
      <dgm:prSet presAssocID="{C4A93909-FE99-44C7-8ABD-74C281429EBA}" presName="rootComposite1" presStyleCnt="0"/>
      <dgm:spPr/>
      <dgm:t>
        <a:bodyPr/>
        <a:lstStyle/>
        <a:p>
          <a:endParaRPr lang="en-US"/>
        </a:p>
      </dgm:t>
    </dgm:pt>
    <dgm:pt modelId="{9B13869C-4546-4331-9352-8E1F9EE5ADD9}" type="pres">
      <dgm:prSet presAssocID="{C4A93909-FE99-44C7-8ABD-74C281429EBA}" presName="rootText1" presStyleLbl="node0" presStyleIdx="0" presStyleCnt="1" custScaleX="309555" custScaleY="115449" custLinFactNeighborX="-21395" custLinFactNeighborY="-261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938190-BE7C-4B59-AA8B-39EE28835814}" type="pres">
      <dgm:prSet presAssocID="{C4A93909-FE99-44C7-8ABD-74C281429EB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A1C604C-5EBD-48FF-B1FA-04378DAEC222}" type="pres">
      <dgm:prSet presAssocID="{C4A93909-FE99-44C7-8ABD-74C281429EBA}" presName="hierChild2" presStyleCnt="0"/>
      <dgm:spPr/>
      <dgm:t>
        <a:bodyPr/>
        <a:lstStyle/>
        <a:p>
          <a:endParaRPr lang="en-US"/>
        </a:p>
      </dgm:t>
    </dgm:pt>
    <dgm:pt modelId="{32E3784C-51B7-47E4-A522-45F515E8169C}" type="pres">
      <dgm:prSet presAssocID="{A56EDD0E-EFE0-4518-97CF-47B3456E883E}" presName="Name35" presStyleLbl="parChTrans1D2" presStyleIdx="0" presStyleCnt="4"/>
      <dgm:spPr/>
      <dgm:t>
        <a:bodyPr/>
        <a:lstStyle/>
        <a:p>
          <a:endParaRPr lang="en-US"/>
        </a:p>
      </dgm:t>
    </dgm:pt>
    <dgm:pt modelId="{2DAFDD9F-5496-40B5-9116-EFDBD147680A}" type="pres">
      <dgm:prSet presAssocID="{360EC1E0-D5F3-4BFB-BF18-DD0A0B8E5017}" presName="hierRoot2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9A9B0C04-383C-4659-9E73-E2CD545EEA3C}" type="pres">
      <dgm:prSet presAssocID="{360EC1E0-D5F3-4BFB-BF18-DD0A0B8E5017}" presName="rootComposite" presStyleCnt="0"/>
      <dgm:spPr/>
      <dgm:t>
        <a:bodyPr/>
        <a:lstStyle/>
        <a:p>
          <a:endParaRPr lang="en-US"/>
        </a:p>
      </dgm:t>
    </dgm:pt>
    <dgm:pt modelId="{8952BF80-09CE-4AAF-BEBB-64FA7D48B948}" type="pres">
      <dgm:prSet presAssocID="{360EC1E0-D5F3-4BFB-BF18-DD0A0B8E5017}" presName="rootText" presStyleLbl="node2" presStyleIdx="0" presStyleCnt="4" custScaleX="130522" custScaleY="110849" custLinFactNeighborX="2065" custLinFactNeighborY="-141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871FAF-85C7-48D6-AFE9-3DB43CE41E5B}" type="pres">
      <dgm:prSet presAssocID="{360EC1E0-D5F3-4BFB-BF18-DD0A0B8E5017}" presName="rootConnector" presStyleLbl="node2" presStyleIdx="0" presStyleCnt="4"/>
      <dgm:spPr/>
      <dgm:t>
        <a:bodyPr/>
        <a:lstStyle/>
        <a:p>
          <a:endParaRPr lang="en-US"/>
        </a:p>
      </dgm:t>
    </dgm:pt>
    <dgm:pt modelId="{81EA71EA-BAFF-4D88-B99D-36BFDF3527F8}" type="pres">
      <dgm:prSet presAssocID="{360EC1E0-D5F3-4BFB-BF18-DD0A0B8E5017}" presName="hierChild4" presStyleCnt="0"/>
      <dgm:spPr/>
      <dgm:t>
        <a:bodyPr/>
        <a:lstStyle/>
        <a:p>
          <a:endParaRPr lang="en-US"/>
        </a:p>
      </dgm:t>
    </dgm:pt>
    <dgm:pt modelId="{7C85A1E9-9F45-4DC9-80F2-40BC183EA192}" type="pres">
      <dgm:prSet presAssocID="{C911495E-D1DD-4800-B3B0-CB745A67041B}" presName="Name35" presStyleLbl="parChTrans1D3" presStyleIdx="0" presStyleCnt="5"/>
      <dgm:spPr/>
      <dgm:t>
        <a:bodyPr/>
        <a:lstStyle/>
        <a:p>
          <a:endParaRPr lang="en-US"/>
        </a:p>
      </dgm:t>
    </dgm:pt>
    <dgm:pt modelId="{486DEAFC-F25D-41E4-9B7B-80142529BB4B}" type="pres">
      <dgm:prSet presAssocID="{30BDEABF-5265-4C0A-A5C6-7D6F9B114AE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ADE7957-BA6B-4D00-9C01-9E6918613190}" type="pres">
      <dgm:prSet presAssocID="{30BDEABF-5265-4C0A-A5C6-7D6F9B114AE2}" presName="rootComposite" presStyleCnt="0"/>
      <dgm:spPr/>
      <dgm:t>
        <a:bodyPr/>
        <a:lstStyle/>
        <a:p>
          <a:endParaRPr lang="en-US"/>
        </a:p>
      </dgm:t>
    </dgm:pt>
    <dgm:pt modelId="{6412D9CD-0C54-4FFD-992F-E6447D3BD0D2}" type="pres">
      <dgm:prSet presAssocID="{30BDEABF-5265-4C0A-A5C6-7D6F9B114AE2}" presName="rootText" presStyleLbl="node3" presStyleIdx="0" presStyleCnt="5" custScaleX="117864" custScaleY="164855" custLinFactNeighborX="3568" custLinFactNeighborY="-344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5F1E3D-6B6D-4ACC-8311-84D418682429}" type="pres">
      <dgm:prSet presAssocID="{30BDEABF-5265-4C0A-A5C6-7D6F9B114AE2}" presName="rootConnector" presStyleLbl="node3" presStyleIdx="0" presStyleCnt="5"/>
      <dgm:spPr/>
      <dgm:t>
        <a:bodyPr/>
        <a:lstStyle/>
        <a:p>
          <a:endParaRPr lang="en-US"/>
        </a:p>
      </dgm:t>
    </dgm:pt>
    <dgm:pt modelId="{5F14F575-9648-494B-AE20-9F28CE268B54}" type="pres">
      <dgm:prSet presAssocID="{30BDEABF-5265-4C0A-A5C6-7D6F9B114AE2}" presName="hierChild4" presStyleCnt="0"/>
      <dgm:spPr/>
      <dgm:t>
        <a:bodyPr/>
        <a:lstStyle/>
        <a:p>
          <a:endParaRPr lang="en-US"/>
        </a:p>
      </dgm:t>
    </dgm:pt>
    <dgm:pt modelId="{D7D5F4E9-8B05-4607-BBA0-B7D0063242DE}" type="pres">
      <dgm:prSet presAssocID="{30BDEABF-5265-4C0A-A5C6-7D6F9B114AE2}" presName="hierChild5" presStyleCnt="0"/>
      <dgm:spPr/>
      <dgm:t>
        <a:bodyPr/>
        <a:lstStyle/>
        <a:p>
          <a:endParaRPr lang="en-US"/>
        </a:p>
      </dgm:t>
    </dgm:pt>
    <dgm:pt modelId="{7C466672-5BFA-437F-99DC-7B7E15AEFBBD}" type="pres">
      <dgm:prSet presAssocID="{360EC1E0-D5F3-4BFB-BF18-DD0A0B8E5017}" presName="hierChild5" presStyleCnt="0"/>
      <dgm:spPr/>
      <dgm:t>
        <a:bodyPr/>
        <a:lstStyle/>
        <a:p>
          <a:endParaRPr lang="en-US"/>
        </a:p>
      </dgm:t>
    </dgm:pt>
    <dgm:pt modelId="{C5FDCBF5-08F9-4A99-99FB-90AACE2AE528}" type="pres">
      <dgm:prSet presAssocID="{8F5DE322-8B3F-4BF9-A521-31A419FB6897}" presName="Name35" presStyleLbl="parChTrans1D2" presStyleIdx="1" presStyleCnt="4"/>
      <dgm:spPr/>
      <dgm:t>
        <a:bodyPr/>
        <a:lstStyle/>
        <a:p>
          <a:endParaRPr lang="en-US"/>
        </a:p>
      </dgm:t>
    </dgm:pt>
    <dgm:pt modelId="{FEDA0334-DDE3-47DB-89FE-8B9EA0D52171}" type="pres">
      <dgm:prSet presAssocID="{59D3F10C-148C-4B34-89F2-A093793AAA10}" presName="hierRoot2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1267EAE7-EF4E-4BB7-B499-E4648425010D}" type="pres">
      <dgm:prSet presAssocID="{59D3F10C-148C-4B34-89F2-A093793AAA10}" presName="rootComposite" presStyleCnt="0"/>
      <dgm:spPr/>
      <dgm:t>
        <a:bodyPr/>
        <a:lstStyle/>
        <a:p>
          <a:endParaRPr lang="en-US"/>
        </a:p>
      </dgm:t>
    </dgm:pt>
    <dgm:pt modelId="{8DDDA6C1-BDA5-488B-8987-21FB5188624E}" type="pres">
      <dgm:prSet presAssocID="{59D3F10C-148C-4B34-89F2-A093793AAA10}" presName="rootText" presStyleLbl="node2" presStyleIdx="1" presStyleCnt="4" custScaleX="125884" custLinFactNeighborX="-16309" custLinFactNeighborY="-141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DEF13F-3F99-4105-A0C6-E4FEF8180DB8}" type="pres">
      <dgm:prSet presAssocID="{59D3F10C-148C-4B34-89F2-A093793AAA10}" presName="rootConnector" presStyleLbl="node2" presStyleIdx="1" presStyleCnt="4"/>
      <dgm:spPr/>
      <dgm:t>
        <a:bodyPr/>
        <a:lstStyle/>
        <a:p>
          <a:endParaRPr lang="en-US"/>
        </a:p>
      </dgm:t>
    </dgm:pt>
    <dgm:pt modelId="{FA463067-5F93-431A-A5D3-0AD287EF325E}" type="pres">
      <dgm:prSet presAssocID="{59D3F10C-148C-4B34-89F2-A093793AAA10}" presName="hierChild4" presStyleCnt="0"/>
      <dgm:spPr/>
      <dgm:t>
        <a:bodyPr/>
        <a:lstStyle/>
        <a:p>
          <a:endParaRPr lang="en-US"/>
        </a:p>
      </dgm:t>
    </dgm:pt>
    <dgm:pt modelId="{52BD24F3-0DAE-435B-848D-1DEEC5E4FCC8}" type="pres">
      <dgm:prSet presAssocID="{EBD157A2-F9B0-48B7-BA53-9FC47E74DC05}" presName="Name35" presStyleLbl="parChTrans1D3" presStyleIdx="1" presStyleCnt="5"/>
      <dgm:spPr/>
      <dgm:t>
        <a:bodyPr/>
        <a:lstStyle/>
        <a:p>
          <a:endParaRPr lang="en-US"/>
        </a:p>
      </dgm:t>
    </dgm:pt>
    <dgm:pt modelId="{320A00A3-1945-4AD5-A1CA-97FEB23AF0E1}" type="pres">
      <dgm:prSet presAssocID="{FF464CB3-7DCC-454B-85D9-98EDAE543A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5074A06-7D24-4D4F-A978-B8674383878C}" type="pres">
      <dgm:prSet presAssocID="{FF464CB3-7DCC-454B-85D9-98EDAE543AD3}" presName="rootComposite" presStyleCnt="0"/>
      <dgm:spPr/>
      <dgm:t>
        <a:bodyPr/>
        <a:lstStyle/>
        <a:p>
          <a:endParaRPr lang="en-US"/>
        </a:p>
      </dgm:t>
    </dgm:pt>
    <dgm:pt modelId="{DA25A050-7AB1-43C0-B692-C5729B9EC5F0}" type="pres">
      <dgm:prSet presAssocID="{FF464CB3-7DCC-454B-85D9-98EDAE543AD3}" presName="rootText" presStyleLbl="node3" presStyleIdx="1" presStyleCnt="5" custLinFactNeighborX="-7069" custLinFactNeighborY="-284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175FDC-C6FB-43AA-96BC-3AC34704B1D1}" type="pres">
      <dgm:prSet presAssocID="{FF464CB3-7DCC-454B-85D9-98EDAE543AD3}" presName="rootConnector" presStyleLbl="node3" presStyleIdx="1" presStyleCnt="5"/>
      <dgm:spPr/>
      <dgm:t>
        <a:bodyPr/>
        <a:lstStyle/>
        <a:p>
          <a:endParaRPr lang="en-US"/>
        </a:p>
      </dgm:t>
    </dgm:pt>
    <dgm:pt modelId="{83F95AA0-50BF-4392-B910-7C89301EB213}" type="pres">
      <dgm:prSet presAssocID="{FF464CB3-7DCC-454B-85D9-98EDAE543AD3}" presName="hierChild4" presStyleCnt="0"/>
      <dgm:spPr/>
      <dgm:t>
        <a:bodyPr/>
        <a:lstStyle/>
        <a:p>
          <a:endParaRPr lang="en-US"/>
        </a:p>
      </dgm:t>
    </dgm:pt>
    <dgm:pt modelId="{CD47415B-7ABC-48A6-94E3-9D5E593497CC}" type="pres">
      <dgm:prSet presAssocID="{28E525A5-92EB-4CFA-85E6-94608545A3FC}" presName="Name37" presStyleLbl="parChTrans1D4" presStyleIdx="0" presStyleCnt="1"/>
      <dgm:spPr/>
      <dgm:t>
        <a:bodyPr/>
        <a:lstStyle/>
        <a:p>
          <a:endParaRPr lang="en-US"/>
        </a:p>
      </dgm:t>
    </dgm:pt>
    <dgm:pt modelId="{76328C98-DEE7-4559-9266-C75E8EF0C6EB}" type="pres">
      <dgm:prSet presAssocID="{AE12FBCD-C9D9-445C-AA22-440ECAE452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1C45FF0-DFEB-40C8-9349-AB65004B8BCF}" type="pres">
      <dgm:prSet presAssocID="{AE12FBCD-C9D9-445C-AA22-440ECAE45297}" presName="rootComposite" presStyleCnt="0"/>
      <dgm:spPr/>
      <dgm:t>
        <a:bodyPr/>
        <a:lstStyle/>
        <a:p>
          <a:endParaRPr lang="en-US"/>
        </a:p>
      </dgm:t>
    </dgm:pt>
    <dgm:pt modelId="{A536C840-2B54-45A0-9601-5A7326961589}" type="pres">
      <dgm:prSet presAssocID="{AE12FBCD-C9D9-445C-AA22-440ECAE45297}" presName="rootText" presStyleLbl="node4" presStyleIdx="0" presStyleCnt="1" custScaleY="182904" custLinFactNeighborX="19746" custLinFactNeighborY="-512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09B6EB-663F-4ECE-9FCE-7938541D0339}" type="pres">
      <dgm:prSet presAssocID="{AE12FBCD-C9D9-445C-AA22-440ECAE45297}" presName="rootConnector" presStyleLbl="node4" presStyleIdx="0" presStyleCnt="1"/>
      <dgm:spPr/>
      <dgm:t>
        <a:bodyPr/>
        <a:lstStyle/>
        <a:p>
          <a:endParaRPr lang="en-US"/>
        </a:p>
      </dgm:t>
    </dgm:pt>
    <dgm:pt modelId="{D4957DAF-AA36-4E59-A93D-E7585E1DE372}" type="pres">
      <dgm:prSet presAssocID="{AE12FBCD-C9D9-445C-AA22-440ECAE45297}" presName="hierChild4" presStyleCnt="0"/>
      <dgm:spPr/>
      <dgm:t>
        <a:bodyPr/>
        <a:lstStyle/>
        <a:p>
          <a:endParaRPr lang="en-US"/>
        </a:p>
      </dgm:t>
    </dgm:pt>
    <dgm:pt modelId="{2EA1F8CA-2C25-443C-AA09-CFC1A17B061A}" type="pres">
      <dgm:prSet presAssocID="{AE12FBCD-C9D9-445C-AA22-440ECAE45297}" presName="hierChild5" presStyleCnt="0"/>
      <dgm:spPr/>
      <dgm:t>
        <a:bodyPr/>
        <a:lstStyle/>
        <a:p>
          <a:endParaRPr lang="en-US"/>
        </a:p>
      </dgm:t>
    </dgm:pt>
    <dgm:pt modelId="{37A52A50-602B-4628-94BC-43BB2C72F5F4}" type="pres">
      <dgm:prSet presAssocID="{FF464CB3-7DCC-454B-85D9-98EDAE543AD3}" presName="hierChild5" presStyleCnt="0"/>
      <dgm:spPr/>
      <dgm:t>
        <a:bodyPr/>
        <a:lstStyle/>
        <a:p>
          <a:endParaRPr lang="en-US"/>
        </a:p>
      </dgm:t>
    </dgm:pt>
    <dgm:pt modelId="{62A8D5A1-AA33-4919-956F-C93BC94485AD}" type="pres">
      <dgm:prSet presAssocID="{2AD161D1-746C-4965-B5F8-57AB3A97C0DA}" presName="Name35" presStyleLbl="parChTrans1D3" presStyleIdx="2" presStyleCnt="5"/>
      <dgm:spPr/>
      <dgm:t>
        <a:bodyPr/>
        <a:lstStyle/>
        <a:p>
          <a:endParaRPr lang="en-US"/>
        </a:p>
      </dgm:t>
    </dgm:pt>
    <dgm:pt modelId="{37572CAE-2348-4DF1-97C0-7ADD5792F688}" type="pres">
      <dgm:prSet presAssocID="{42CDE2F2-A627-4902-817A-69D98E3A469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44F7E66-85A3-4E4B-9EAA-B77D4DA7E314}" type="pres">
      <dgm:prSet presAssocID="{42CDE2F2-A627-4902-817A-69D98E3A469A}" presName="rootComposite" presStyleCnt="0"/>
      <dgm:spPr/>
      <dgm:t>
        <a:bodyPr/>
        <a:lstStyle/>
        <a:p>
          <a:endParaRPr lang="en-US"/>
        </a:p>
      </dgm:t>
    </dgm:pt>
    <dgm:pt modelId="{585CC44D-C127-42CB-8CA4-148EF887D063}" type="pres">
      <dgm:prSet presAssocID="{42CDE2F2-A627-4902-817A-69D98E3A469A}" presName="rootText" presStyleLbl="node3" presStyleIdx="2" presStyleCnt="5" custLinFactNeighborX="-20808" custLinFactNeighborY="-284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791CC-6B6B-4D0E-9B0F-67380B9606C1}" type="pres">
      <dgm:prSet presAssocID="{42CDE2F2-A627-4902-817A-69D98E3A469A}" presName="rootConnector" presStyleLbl="node3" presStyleIdx="2" presStyleCnt="5"/>
      <dgm:spPr/>
      <dgm:t>
        <a:bodyPr/>
        <a:lstStyle/>
        <a:p>
          <a:endParaRPr lang="en-US"/>
        </a:p>
      </dgm:t>
    </dgm:pt>
    <dgm:pt modelId="{F7DFC87D-0BAF-4838-A628-1BAB06BF70C6}" type="pres">
      <dgm:prSet presAssocID="{42CDE2F2-A627-4902-817A-69D98E3A469A}" presName="hierChild4" presStyleCnt="0"/>
      <dgm:spPr/>
      <dgm:t>
        <a:bodyPr/>
        <a:lstStyle/>
        <a:p>
          <a:endParaRPr lang="en-US"/>
        </a:p>
      </dgm:t>
    </dgm:pt>
    <dgm:pt modelId="{87C1C006-BD18-4A48-B470-AC354BEAE41E}" type="pres">
      <dgm:prSet presAssocID="{42CDE2F2-A627-4902-817A-69D98E3A469A}" presName="hierChild5" presStyleCnt="0"/>
      <dgm:spPr/>
      <dgm:t>
        <a:bodyPr/>
        <a:lstStyle/>
        <a:p>
          <a:endParaRPr lang="en-US"/>
        </a:p>
      </dgm:t>
    </dgm:pt>
    <dgm:pt modelId="{3001FFEA-D61E-4B9A-8183-D02F696BA40E}" type="pres">
      <dgm:prSet presAssocID="{59D3F10C-148C-4B34-89F2-A093793AAA10}" presName="hierChild5" presStyleCnt="0"/>
      <dgm:spPr/>
      <dgm:t>
        <a:bodyPr/>
        <a:lstStyle/>
        <a:p>
          <a:endParaRPr lang="en-US"/>
        </a:p>
      </dgm:t>
    </dgm:pt>
    <dgm:pt modelId="{A23488A8-0FA9-4453-8354-DB01FB0A8520}" type="pres">
      <dgm:prSet presAssocID="{235FD3F3-E420-4A89-ABAD-ACD44A08DD2B}" presName="Name35" presStyleLbl="parChTrans1D2" presStyleIdx="2" presStyleCnt="4"/>
      <dgm:spPr/>
      <dgm:t>
        <a:bodyPr/>
        <a:lstStyle/>
        <a:p>
          <a:endParaRPr lang="en-US"/>
        </a:p>
      </dgm:t>
    </dgm:pt>
    <dgm:pt modelId="{EB6E3C0E-80E3-4D92-A6A0-76C5A9BC9249}" type="pres">
      <dgm:prSet presAssocID="{F239CC55-0B92-453B-B0FD-708693307BB1}" presName="hierRoot2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7258E409-53B9-45D5-9F75-9EA3E1A45B08}" type="pres">
      <dgm:prSet presAssocID="{F239CC55-0B92-453B-B0FD-708693307BB1}" presName="rootComposite" presStyleCnt="0"/>
      <dgm:spPr/>
      <dgm:t>
        <a:bodyPr/>
        <a:lstStyle/>
        <a:p>
          <a:endParaRPr lang="en-US"/>
        </a:p>
      </dgm:t>
    </dgm:pt>
    <dgm:pt modelId="{58E32D3B-5DB5-4445-A158-1D7A9A999325}" type="pres">
      <dgm:prSet presAssocID="{F239CC55-0B92-453B-B0FD-708693307BB1}" presName="rootText" presStyleLbl="node2" presStyleIdx="2" presStyleCnt="4" custLinFactNeighborX="-15776" custLinFactNeighborY="-13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B3D243-650E-482B-9E61-B2CDA2802DF0}" type="pres">
      <dgm:prSet presAssocID="{F239CC55-0B92-453B-B0FD-708693307BB1}" presName="rootConnector" presStyleLbl="node2" presStyleIdx="2" presStyleCnt="4"/>
      <dgm:spPr/>
      <dgm:t>
        <a:bodyPr/>
        <a:lstStyle/>
        <a:p>
          <a:endParaRPr lang="en-US"/>
        </a:p>
      </dgm:t>
    </dgm:pt>
    <dgm:pt modelId="{710DACB5-80D3-4000-9976-0092E68A2A5A}" type="pres">
      <dgm:prSet presAssocID="{F239CC55-0B92-453B-B0FD-708693307BB1}" presName="hierChild4" presStyleCnt="0"/>
      <dgm:spPr/>
      <dgm:t>
        <a:bodyPr/>
        <a:lstStyle/>
        <a:p>
          <a:endParaRPr lang="en-US"/>
        </a:p>
      </dgm:t>
    </dgm:pt>
    <dgm:pt modelId="{3B329326-EE8C-4ADC-8124-AB1A7E768FDE}" type="pres">
      <dgm:prSet presAssocID="{A5744B36-0080-439D-8CC2-3FE1E9403D05}" presName="Name35" presStyleLbl="parChTrans1D3" presStyleIdx="3" presStyleCnt="5"/>
      <dgm:spPr/>
      <dgm:t>
        <a:bodyPr/>
        <a:lstStyle/>
        <a:p>
          <a:endParaRPr lang="en-US"/>
        </a:p>
      </dgm:t>
    </dgm:pt>
    <dgm:pt modelId="{6232B4D1-0CDF-40D5-A1AA-6C4EE93EB233}" type="pres">
      <dgm:prSet presAssocID="{EFF940AB-53FF-453C-AECB-95E3DAAA8BF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99E791D-56EF-466A-BC8C-DDAA8B44B946}" type="pres">
      <dgm:prSet presAssocID="{EFF940AB-53FF-453C-AECB-95E3DAAA8BF2}" presName="rootComposite" presStyleCnt="0"/>
      <dgm:spPr/>
      <dgm:t>
        <a:bodyPr/>
        <a:lstStyle/>
        <a:p>
          <a:endParaRPr lang="en-US"/>
        </a:p>
      </dgm:t>
    </dgm:pt>
    <dgm:pt modelId="{5F5B77E0-E559-44E2-AEB6-957F03581BDD}" type="pres">
      <dgm:prSet presAssocID="{EFF940AB-53FF-453C-AECB-95E3DAAA8BF2}" presName="rootText" presStyleLbl="node3" presStyleIdx="3" presStyleCnt="5" custScaleY="205136" custLinFactNeighborX="-15900" custLinFactNeighborY="-30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D99866-007B-4CC1-86F6-DD3047C89119}" type="pres">
      <dgm:prSet presAssocID="{EFF940AB-53FF-453C-AECB-95E3DAAA8BF2}" presName="rootConnector" presStyleLbl="node3" presStyleIdx="3" presStyleCnt="5"/>
      <dgm:spPr/>
      <dgm:t>
        <a:bodyPr/>
        <a:lstStyle/>
        <a:p>
          <a:endParaRPr lang="en-US"/>
        </a:p>
      </dgm:t>
    </dgm:pt>
    <dgm:pt modelId="{F2CE7C8C-0B4D-43BA-B4F3-FBC40CF98A5F}" type="pres">
      <dgm:prSet presAssocID="{EFF940AB-53FF-453C-AECB-95E3DAAA8BF2}" presName="hierChild4" presStyleCnt="0"/>
      <dgm:spPr/>
      <dgm:t>
        <a:bodyPr/>
        <a:lstStyle/>
        <a:p>
          <a:endParaRPr lang="en-US"/>
        </a:p>
      </dgm:t>
    </dgm:pt>
    <dgm:pt modelId="{8A4BAB65-F6CF-4F01-8ACC-800C25213BD0}" type="pres">
      <dgm:prSet presAssocID="{EFF940AB-53FF-453C-AECB-95E3DAAA8BF2}" presName="hierChild5" presStyleCnt="0"/>
      <dgm:spPr/>
      <dgm:t>
        <a:bodyPr/>
        <a:lstStyle/>
        <a:p>
          <a:endParaRPr lang="en-US"/>
        </a:p>
      </dgm:t>
    </dgm:pt>
    <dgm:pt modelId="{F83ABD35-6DDD-4A84-A904-A5375E58FDE3}" type="pres">
      <dgm:prSet presAssocID="{F239CC55-0B92-453B-B0FD-708693307BB1}" presName="hierChild5" presStyleCnt="0"/>
      <dgm:spPr/>
      <dgm:t>
        <a:bodyPr/>
        <a:lstStyle/>
        <a:p>
          <a:endParaRPr lang="en-US"/>
        </a:p>
      </dgm:t>
    </dgm:pt>
    <dgm:pt modelId="{A4C80A3F-9CF8-4F97-9425-66F54C428F88}" type="pres">
      <dgm:prSet presAssocID="{365EDD1E-6E13-42B2-B121-AA21433B655A}" presName="Name35" presStyleLbl="parChTrans1D2" presStyleIdx="3" presStyleCnt="4"/>
      <dgm:spPr/>
      <dgm:t>
        <a:bodyPr/>
        <a:lstStyle/>
        <a:p>
          <a:endParaRPr lang="en-US"/>
        </a:p>
      </dgm:t>
    </dgm:pt>
    <dgm:pt modelId="{B06A3999-A5A6-446D-9501-FB022D53F804}" type="pres">
      <dgm:prSet presAssocID="{45387A57-1BEC-40C5-9D35-27827C92E2CC}" presName="hierRoot2" presStyleCnt="0">
        <dgm:presLayoutVars>
          <dgm:hierBranch/>
        </dgm:presLayoutVars>
      </dgm:prSet>
      <dgm:spPr/>
      <dgm:t>
        <a:bodyPr/>
        <a:lstStyle/>
        <a:p>
          <a:endParaRPr lang="en-US"/>
        </a:p>
      </dgm:t>
    </dgm:pt>
    <dgm:pt modelId="{0942370B-949E-4C71-996A-473A2CD578D4}" type="pres">
      <dgm:prSet presAssocID="{45387A57-1BEC-40C5-9D35-27827C92E2CC}" presName="rootComposite" presStyleCnt="0"/>
      <dgm:spPr/>
      <dgm:t>
        <a:bodyPr/>
        <a:lstStyle/>
        <a:p>
          <a:endParaRPr lang="en-US"/>
        </a:p>
      </dgm:t>
    </dgm:pt>
    <dgm:pt modelId="{9E4423F1-F341-4793-BE7D-7FCD4796D905}" type="pres">
      <dgm:prSet presAssocID="{45387A57-1BEC-40C5-9D35-27827C92E2CC}" presName="rootText" presStyleLbl="node2" presStyleIdx="3" presStyleCnt="4" custScaleX="144666" custLinFactNeighborX="-19425" custLinFactNeighborY="-130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1B8F0D-9540-4DE8-A3FA-4B0BCB04B4FA}" type="pres">
      <dgm:prSet presAssocID="{45387A57-1BEC-40C5-9D35-27827C92E2CC}" presName="rootConnector" presStyleLbl="node2" presStyleIdx="3" presStyleCnt="4"/>
      <dgm:spPr/>
      <dgm:t>
        <a:bodyPr/>
        <a:lstStyle/>
        <a:p>
          <a:endParaRPr lang="en-US"/>
        </a:p>
      </dgm:t>
    </dgm:pt>
    <dgm:pt modelId="{DF369BF9-7A12-4DE1-897C-50F62357AC00}" type="pres">
      <dgm:prSet presAssocID="{45387A57-1BEC-40C5-9D35-27827C92E2CC}" presName="hierChild4" presStyleCnt="0"/>
      <dgm:spPr/>
      <dgm:t>
        <a:bodyPr/>
        <a:lstStyle/>
        <a:p>
          <a:endParaRPr lang="en-US"/>
        </a:p>
      </dgm:t>
    </dgm:pt>
    <dgm:pt modelId="{05DB8686-04A9-4D0A-8A6C-A2153F269A2B}" type="pres">
      <dgm:prSet presAssocID="{A22B009E-FA06-4319-9611-F0CFC4263F02}" presName="Name35" presStyleLbl="parChTrans1D3" presStyleIdx="4" presStyleCnt="5"/>
      <dgm:spPr/>
      <dgm:t>
        <a:bodyPr/>
        <a:lstStyle/>
        <a:p>
          <a:endParaRPr lang="en-US"/>
        </a:p>
      </dgm:t>
    </dgm:pt>
    <dgm:pt modelId="{598E9FC0-1BD0-47B3-B421-9256E612A781}" type="pres">
      <dgm:prSet presAssocID="{5CC4A6F3-766C-44CA-A767-03A34EFD082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9A5D760-BE96-4F4C-9568-C620854994BC}" type="pres">
      <dgm:prSet presAssocID="{5CC4A6F3-766C-44CA-A767-03A34EFD0822}" presName="rootComposite" presStyleCnt="0"/>
      <dgm:spPr/>
      <dgm:t>
        <a:bodyPr/>
        <a:lstStyle/>
        <a:p>
          <a:endParaRPr lang="en-US"/>
        </a:p>
      </dgm:t>
    </dgm:pt>
    <dgm:pt modelId="{D625B6DD-9C68-4A1D-8277-3DC65151EE2B}" type="pres">
      <dgm:prSet presAssocID="{5CC4A6F3-766C-44CA-A767-03A34EFD0822}" presName="rootText" presStyleLbl="node3" presStyleIdx="4" presStyleCnt="5" custScaleX="87236" custScaleY="137361" custLinFactNeighborX="-18277" custLinFactNeighborY="-26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EBD24F-F7DB-4253-A557-82322F37677B}" type="pres">
      <dgm:prSet presAssocID="{5CC4A6F3-766C-44CA-A767-03A34EFD0822}" presName="rootConnector" presStyleLbl="node3" presStyleIdx="4" presStyleCnt="5"/>
      <dgm:spPr/>
      <dgm:t>
        <a:bodyPr/>
        <a:lstStyle/>
        <a:p>
          <a:endParaRPr lang="en-US"/>
        </a:p>
      </dgm:t>
    </dgm:pt>
    <dgm:pt modelId="{80D1504D-E1C4-4FAF-AD69-6A19C53D71E3}" type="pres">
      <dgm:prSet presAssocID="{5CC4A6F3-766C-44CA-A767-03A34EFD0822}" presName="hierChild4" presStyleCnt="0"/>
      <dgm:spPr/>
      <dgm:t>
        <a:bodyPr/>
        <a:lstStyle/>
        <a:p>
          <a:endParaRPr lang="en-US"/>
        </a:p>
      </dgm:t>
    </dgm:pt>
    <dgm:pt modelId="{375ECE1D-FA5C-44D8-AFD4-D5BC5A62EEE2}" type="pres">
      <dgm:prSet presAssocID="{5CC4A6F3-766C-44CA-A767-03A34EFD0822}" presName="hierChild5" presStyleCnt="0"/>
      <dgm:spPr/>
      <dgm:t>
        <a:bodyPr/>
        <a:lstStyle/>
        <a:p>
          <a:endParaRPr lang="en-US"/>
        </a:p>
      </dgm:t>
    </dgm:pt>
    <dgm:pt modelId="{E8643B86-5365-40F4-A821-51EBB3614EF9}" type="pres">
      <dgm:prSet presAssocID="{45387A57-1BEC-40C5-9D35-27827C92E2CC}" presName="hierChild5" presStyleCnt="0"/>
      <dgm:spPr/>
      <dgm:t>
        <a:bodyPr/>
        <a:lstStyle/>
        <a:p>
          <a:endParaRPr lang="en-US"/>
        </a:p>
      </dgm:t>
    </dgm:pt>
    <dgm:pt modelId="{497DA1FE-9A75-4ABC-8B02-E484A58B0AE5}" type="pres">
      <dgm:prSet presAssocID="{C4A93909-FE99-44C7-8ABD-74C281429EBA}" presName="hierChild3" presStyleCnt="0"/>
      <dgm:spPr/>
      <dgm:t>
        <a:bodyPr/>
        <a:lstStyle/>
        <a:p>
          <a:endParaRPr lang="en-US"/>
        </a:p>
      </dgm:t>
    </dgm:pt>
  </dgm:ptLst>
  <dgm:cxnLst>
    <dgm:cxn modelId="{FB4049C7-9B4F-4E4C-8C58-7ED51CC7D6B9}" type="presOf" srcId="{EFF940AB-53FF-453C-AECB-95E3DAAA8BF2}" destId="{57D99866-007B-4CC1-86F6-DD3047C89119}" srcOrd="1" destOrd="0" presId="urn:microsoft.com/office/officeart/2005/8/layout/orgChart1"/>
    <dgm:cxn modelId="{A0E34F58-4E81-9343-9D67-EBBB8BE9DD7D}" type="presOf" srcId="{42CDE2F2-A627-4902-817A-69D98E3A469A}" destId="{BE2791CC-6B6B-4D0E-9B0F-67380B9606C1}" srcOrd="1" destOrd="0" presId="urn:microsoft.com/office/officeart/2005/8/layout/orgChart1"/>
    <dgm:cxn modelId="{7D78F788-8EFD-D74B-A75C-63B7958014CE}" type="presOf" srcId="{A56EDD0E-EFE0-4518-97CF-47B3456E883E}" destId="{32E3784C-51B7-47E4-A522-45F515E8169C}" srcOrd="0" destOrd="0" presId="urn:microsoft.com/office/officeart/2005/8/layout/orgChart1"/>
    <dgm:cxn modelId="{F6E54883-8888-44BE-BBEA-C44BE22473E5}" srcId="{C4A93909-FE99-44C7-8ABD-74C281429EBA}" destId="{F239CC55-0B92-453B-B0FD-708693307BB1}" srcOrd="2" destOrd="0" parTransId="{235FD3F3-E420-4A89-ABAD-ACD44A08DD2B}" sibTransId="{7F0BDD71-96EE-456C-B962-C679C119250C}"/>
    <dgm:cxn modelId="{408948B5-4555-1B48-93CC-91C08E75CB34}" type="presOf" srcId="{F239CC55-0B92-453B-B0FD-708693307BB1}" destId="{97B3D243-650E-482B-9E61-B2CDA2802DF0}" srcOrd="1" destOrd="0" presId="urn:microsoft.com/office/officeart/2005/8/layout/orgChart1"/>
    <dgm:cxn modelId="{7E4E514C-5AB6-4D4C-9725-631CDF15A5F2}" srcId="{45387A57-1BEC-40C5-9D35-27827C92E2CC}" destId="{5CC4A6F3-766C-44CA-A767-03A34EFD0822}" srcOrd="0" destOrd="0" parTransId="{A22B009E-FA06-4319-9611-F0CFC4263F02}" sibTransId="{67065751-7349-45D4-9145-F3CB9001D45B}"/>
    <dgm:cxn modelId="{3D57E163-464C-3C49-A1DE-746BC9637FCA}" type="presOf" srcId="{42CDE2F2-A627-4902-817A-69D98E3A469A}" destId="{585CC44D-C127-42CB-8CA4-148EF887D063}" srcOrd="0" destOrd="0" presId="urn:microsoft.com/office/officeart/2005/8/layout/orgChart1"/>
    <dgm:cxn modelId="{910CF29D-0DBE-F444-8554-9CA61FAF53A3}" type="presOf" srcId="{5CC4A6F3-766C-44CA-A767-03A34EFD0822}" destId="{D625B6DD-9C68-4A1D-8277-3DC65151EE2B}" srcOrd="0" destOrd="0" presId="urn:microsoft.com/office/officeart/2005/8/layout/orgChart1"/>
    <dgm:cxn modelId="{AFB76186-62DF-BF48-AA8F-1C945A13C82E}" type="presOf" srcId="{360EC1E0-D5F3-4BFB-BF18-DD0A0B8E5017}" destId="{A7871FAF-85C7-48D6-AFE9-3DB43CE41E5B}" srcOrd="1" destOrd="0" presId="urn:microsoft.com/office/officeart/2005/8/layout/orgChart1"/>
    <dgm:cxn modelId="{D2C575A9-4241-4085-B765-D8C95A79A640}" srcId="{59D3F10C-148C-4B34-89F2-A093793AAA10}" destId="{42CDE2F2-A627-4902-817A-69D98E3A469A}" srcOrd="1" destOrd="0" parTransId="{2AD161D1-746C-4965-B5F8-57AB3A97C0DA}" sibTransId="{54AF553F-7FB2-4F99-A67A-628DCB99C8BB}"/>
    <dgm:cxn modelId="{C2F0F3B3-BF56-0241-A237-62F1F6F7BF80}" type="presOf" srcId="{AE12FBCD-C9D9-445C-AA22-440ECAE45297}" destId="{1109B6EB-663F-4ECE-9FCE-7938541D0339}" srcOrd="1" destOrd="0" presId="urn:microsoft.com/office/officeart/2005/8/layout/orgChart1"/>
    <dgm:cxn modelId="{A9205ECE-66ED-427F-91EA-5F340F3B5018}" srcId="{FF464CB3-7DCC-454B-85D9-98EDAE543AD3}" destId="{AE12FBCD-C9D9-445C-AA22-440ECAE45297}" srcOrd="0" destOrd="0" parTransId="{28E525A5-92EB-4CFA-85E6-94608545A3FC}" sibTransId="{682070DE-3E11-4665-A10E-43B4652518FD}"/>
    <dgm:cxn modelId="{31CBA13E-0547-0A4F-9E7B-D241F0FB96D4}" type="presOf" srcId="{A5744B36-0080-439D-8CC2-3FE1E9403D05}" destId="{3B329326-EE8C-4ADC-8124-AB1A7E768FDE}" srcOrd="0" destOrd="0" presId="urn:microsoft.com/office/officeart/2005/8/layout/orgChart1"/>
    <dgm:cxn modelId="{53236516-6487-40DC-A630-F25434A7619B}" srcId="{360EC1E0-D5F3-4BFB-BF18-DD0A0B8E5017}" destId="{30BDEABF-5265-4C0A-A5C6-7D6F9B114AE2}" srcOrd="0" destOrd="0" parTransId="{C911495E-D1DD-4800-B3B0-CB745A67041B}" sibTransId="{6DD73F84-BB41-42EB-B935-E9D54E60C492}"/>
    <dgm:cxn modelId="{C12F1730-2F11-468D-BA2B-CF2288EFC7C7}" srcId="{C4A93909-FE99-44C7-8ABD-74C281429EBA}" destId="{59D3F10C-148C-4B34-89F2-A093793AAA10}" srcOrd="1" destOrd="0" parTransId="{8F5DE322-8B3F-4BF9-A521-31A419FB6897}" sibTransId="{8BF844CD-9323-4B84-A220-4B53BC7D2AE0}"/>
    <dgm:cxn modelId="{DC840CC7-0F45-491C-BCF9-716D6B58B882}" srcId="{C4A93909-FE99-44C7-8ABD-74C281429EBA}" destId="{360EC1E0-D5F3-4BFB-BF18-DD0A0B8E5017}" srcOrd="0" destOrd="0" parTransId="{A56EDD0E-EFE0-4518-97CF-47B3456E883E}" sibTransId="{E3A7867E-8C96-4CE9-BE00-93137DC62568}"/>
    <dgm:cxn modelId="{B969C14E-8B45-4388-A9B3-4C2AB7649B1E}" srcId="{1E700E55-9B69-44C9-BD2E-36C4D7E967A4}" destId="{C4A93909-FE99-44C7-8ABD-74C281429EBA}" srcOrd="0" destOrd="0" parTransId="{B4BC74A6-200F-4E82-8ECC-BE9C14D2BBAA}" sibTransId="{3B844203-DCB4-4694-A852-0D491273DEC3}"/>
    <dgm:cxn modelId="{79F50704-13DA-4649-A456-20ACBAD60D89}" type="presOf" srcId="{FF464CB3-7DCC-454B-85D9-98EDAE543AD3}" destId="{DA25A050-7AB1-43C0-B692-C5729B9EC5F0}" srcOrd="0" destOrd="0" presId="urn:microsoft.com/office/officeart/2005/8/layout/orgChart1"/>
    <dgm:cxn modelId="{037E7650-DC68-F749-BB43-44DF4157D2EF}" type="presOf" srcId="{C4A93909-FE99-44C7-8ABD-74C281429EBA}" destId="{20938190-BE7C-4B59-AA8B-39EE28835814}" srcOrd="1" destOrd="0" presId="urn:microsoft.com/office/officeart/2005/8/layout/orgChart1"/>
    <dgm:cxn modelId="{92A401F2-F40F-5843-A868-55FBE4829C7E}" type="presOf" srcId="{FF464CB3-7DCC-454B-85D9-98EDAE543AD3}" destId="{1B175FDC-C6FB-43AA-96BC-3AC34704B1D1}" srcOrd="1" destOrd="0" presId="urn:microsoft.com/office/officeart/2005/8/layout/orgChart1"/>
    <dgm:cxn modelId="{263CC9AC-7692-A54D-8098-E0882665D4DF}" type="presOf" srcId="{59D3F10C-148C-4B34-89F2-A093793AAA10}" destId="{8DDDA6C1-BDA5-488B-8987-21FB5188624E}" srcOrd="0" destOrd="0" presId="urn:microsoft.com/office/officeart/2005/8/layout/orgChart1"/>
    <dgm:cxn modelId="{B24922DB-8FFD-704B-B1D4-BD5D89D95AAD}" type="presOf" srcId="{EBD157A2-F9B0-48B7-BA53-9FC47E74DC05}" destId="{52BD24F3-0DAE-435B-848D-1DEEC5E4FCC8}" srcOrd="0" destOrd="0" presId="urn:microsoft.com/office/officeart/2005/8/layout/orgChart1"/>
    <dgm:cxn modelId="{8AE6C72A-425B-4C21-8DBC-19A3265F1575}" srcId="{F239CC55-0B92-453B-B0FD-708693307BB1}" destId="{EFF940AB-53FF-453C-AECB-95E3DAAA8BF2}" srcOrd="0" destOrd="0" parTransId="{A5744B36-0080-439D-8CC2-3FE1E9403D05}" sibTransId="{5E9A1605-5DE5-454F-9DD6-DE20D8CF3C6C}"/>
    <dgm:cxn modelId="{7FF4A891-53ED-494D-B5DB-EBA60A71EC46}" type="presOf" srcId="{EFF940AB-53FF-453C-AECB-95E3DAAA8BF2}" destId="{5F5B77E0-E559-44E2-AEB6-957F03581BDD}" srcOrd="0" destOrd="0" presId="urn:microsoft.com/office/officeart/2005/8/layout/orgChart1"/>
    <dgm:cxn modelId="{F949E350-31B3-D944-A028-F116DF8423EF}" type="presOf" srcId="{365EDD1E-6E13-42B2-B121-AA21433B655A}" destId="{A4C80A3F-9CF8-4F97-9425-66F54C428F88}" srcOrd="0" destOrd="0" presId="urn:microsoft.com/office/officeart/2005/8/layout/orgChart1"/>
    <dgm:cxn modelId="{A87C704F-399B-C746-B059-842800F56AA6}" type="presOf" srcId="{8F5DE322-8B3F-4BF9-A521-31A419FB6897}" destId="{C5FDCBF5-08F9-4A99-99FB-90AACE2AE528}" srcOrd="0" destOrd="0" presId="urn:microsoft.com/office/officeart/2005/8/layout/orgChart1"/>
    <dgm:cxn modelId="{DA6AF69F-EAE5-7F48-BC3D-021D6D3E2D48}" type="presOf" srcId="{A22B009E-FA06-4319-9611-F0CFC4263F02}" destId="{05DB8686-04A9-4D0A-8A6C-A2153F269A2B}" srcOrd="0" destOrd="0" presId="urn:microsoft.com/office/officeart/2005/8/layout/orgChart1"/>
    <dgm:cxn modelId="{930542C4-DCE6-724E-A731-916E5FC17F68}" type="presOf" srcId="{30BDEABF-5265-4C0A-A5C6-7D6F9B114AE2}" destId="{965F1E3D-6B6D-4ACC-8311-84D418682429}" srcOrd="1" destOrd="0" presId="urn:microsoft.com/office/officeart/2005/8/layout/orgChart1"/>
    <dgm:cxn modelId="{4537E1ED-7103-467B-9D44-778A0469B4FB}" srcId="{C4A93909-FE99-44C7-8ABD-74C281429EBA}" destId="{45387A57-1BEC-40C5-9D35-27827C92E2CC}" srcOrd="3" destOrd="0" parTransId="{365EDD1E-6E13-42B2-B121-AA21433B655A}" sibTransId="{829DE92C-A6B6-4A7C-AAB7-F42CA1E8FE27}"/>
    <dgm:cxn modelId="{AD1B6FEF-4306-844E-AF88-4200F7F1E465}" type="presOf" srcId="{235FD3F3-E420-4A89-ABAD-ACD44A08DD2B}" destId="{A23488A8-0FA9-4453-8354-DB01FB0A8520}" srcOrd="0" destOrd="0" presId="urn:microsoft.com/office/officeart/2005/8/layout/orgChart1"/>
    <dgm:cxn modelId="{4B95B559-0B5B-1E44-A2BE-593624D6D0E1}" type="presOf" srcId="{1E700E55-9B69-44C9-BD2E-36C4D7E967A4}" destId="{EBACBAB7-F757-4E24-961E-CCEA07262109}" srcOrd="0" destOrd="0" presId="urn:microsoft.com/office/officeart/2005/8/layout/orgChart1"/>
    <dgm:cxn modelId="{3BF5DFCF-5F53-5A42-AED3-BF6DA33E3E5C}" type="presOf" srcId="{C4A93909-FE99-44C7-8ABD-74C281429EBA}" destId="{9B13869C-4546-4331-9352-8E1F9EE5ADD9}" srcOrd="0" destOrd="0" presId="urn:microsoft.com/office/officeart/2005/8/layout/orgChart1"/>
    <dgm:cxn modelId="{E322C853-0C3E-D945-83F7-826621752B8B}" type="presOf" srcId="{2AD161D1-746C-4965-B5F8-57AB3A97C0DA}" destId="{62A8D5A1-AA33-4919-956F-C93BC94485AD}" srcOrd="0" destOrd="0" presId="urn:microsoft.com/office/officeart/2005/8/layout/orgChart1"/>
    <dgm:cxn modelId="{11395657-71FD-F54B-A080-ECB3ACA6A8E5}" type="presOf" srcId="{28E525A5-92EB-4CFA-85E6-94608545A3FC}" destId="{CD47415B-7ABC-48A6-94E3-9D5E593497CC}" srcOrd="0" destOrd="0" presId="urn:microsoft.com/office/officeart/2005/8/layout/orgChart1"/>
    <dgm:cxn modelId="{6947F417-C160-5B47-AA3E-7DE4DBE2B07F}" type="presOf" srcId="{5CC4A6F3-766C-44CA-A767-03A34EFD0822}" destId="{7EEBD24F-F7DB-4253-A557-82322F37677B}" srcOrd="1" destOrd="0" presId="urn:microsoft.com/office/officeart/2005/8/layout/orgChart1"/>
    <dgm:cxn modelId="{6D1FBDD0-BC2A-1A40-A368-1260CF78DE37}" type="presOf" srcId="{59D3F10C-148C-4B34-89F2-A093793AAA10}" destId="{35DEF13F-3F99-4105-A0C6-E4FEF8180DB8}" srcOrd="1" destOrd="0" presId="urn:microsoft.com/office/officeart/2005/8/layout/orgChart1"/>
    <dgm:cxn modelId="{A8D4EF1B-C164-D946-960D-5BA3B12F31AB}" type="presOf" srcId="{F239CC55-0B92-453B-B0FD-708693307BB1}" destId="{58E32D3B-5DB5-4445-A158-1D7A9A999325}" srcOrd="0" destOrd="0" presId="urn:microsoft.com/office/officeart/2005/8/layout/orgChart1"/>
    <dgm:cxn modelId="{57E0882D-51C2-3440-BAC0-48015350B7B1}" type="presOf" srcId="{30BDEABF-5265-4C0A-A5C6-7D6F9B114AE2}" destId="{6412D9CD-0C54-4FFD-992F-E6447D3BD0D2}" srcOrd="0" destOrd="0" presId="urn:microsoft.com/office/officeart/2005/8/layout/orgChart1"/>
    <dgm:cxn modelId="{FDD02259-E4FD-C64E-8699-6AB5D09E1B64}" type="presOf" srcId="{45387A57-1BEC-40C5-9D35-27827C92E2CC}" destId="{E11B8F0D-9540-4DE8-A3FA-4B0BCB04B4FA}" srcOrd="1" destOrd="0" presId="urn:microsoft.com/office/officeart/2005/8/layout/orgChart1"/>
    <dgm:cxn modelId="{C1F08C94-F277-1048-8262-CCB4E43A5471}" type="presOf" srcId="{C911495E-D1DD-4800-B3B0-CB745A67041B}" destId="{7C85A1E9-9F45-4DC9-80F2-40BC183EA192}" srcOrd="0" destOrd="0" presId="urn:microsoft.com/office/officeart/2005/8/layout/orgChart1"/>
    <dgm:cxn modelId="{CFB10DFA-4E13-475C-A5A8-580063AFE74C}" srcId="{59D3F10C-148C-4B34-89F2-A093793AAA10}" destId="{FF464CB3-7DCC-454B-85D9-98EDAE543AD3}" srcOrd="0" destOrd="0" parTransId="{EBD157A2-F9B0-48B7-BA53-9FC47E74DC05}" sibTransId="{933564AD-0970-4C13-9FD2-BA939E8496B8}"/>
    <dgm:cxn modelId="{505ECB28-30B7-D44B-9BD2-768AF35ED1DE}" type="presOf" srcId="{360EC1E0-D5F3-4BFB-BF18-DD0A0B8E5017}" destId="{8952BF80-09CE-4AAF-BEBB-64FA7D48B948}" srcOrd="0" destOrd="0" presId="urn:microsoft.com/office/officeart/2005/8/layout/orgChart1"/>
    <dgm:cxn modelId="{2517F870-36DF-B74A-BF4E-1AB0D6157D33}" type="presOf" srcId="{45387A57-1BEC-40C5-9D35-27827C92E2CC}" destId="{9E4423F1-F341-4793-BE7D-7FCD4796D905}" srcOrd="0" destOrd="0" presId="urn:microsoft.com/office/officeart/2005/8/layout/orgChart1"/>
    <dgm:cxn modelId="{5402E329-368E-E544-8A55-793337797836}" type="presOf" srcId="{AE12FBCD-C9D9-445C-AA22-440ECAE45297}" destId="{A536C840-2B54-45A0-9601-5A7326961589}" srcOrd="0" destOrd="0" presId="urn:microsoft.com/office/officeart/2005/8/layout/orgChart1"/>
    <dgm:cxn modelId="{2CC5FB49-8767-054F-A1FD-0AA654AA9896}" type="presParOf" srcId="{EBACBAB7-F757-4E24-961E-CCEA07262109}" destId="{BAE87246-9690-4792-92F6-298E9C5B9015}" srcOrd="0" destOrd="0" presId="urn:microsoft.com/office/officeart/2005/8/layout/orgChart1"/>
    <dgm:cxn modelId="{81B17ABE-BA6A-384F-B78C-156368F29C78}" type="presParOf" srcId="{BAE87246-9690-4792-92F6-298E9C5B9015}" destId="{310DE0DB-5AEC-47E6-8B85-2E3D0C0B8683}" srcOrd="0" destOrd="0" presId="urn:microsoft.com/office/officeart/2005/8/layout/orgChart1"/>
    <dgm:cxn modelId="{87D99AF4-732C-3345-8BDA-3396C809220C}" type="presParOf" srcId="{310DE0DB-5AEC-47E6-8B85-2E3D0C0B8683}" destId="{9B13869C-4546-4331-9352-8E1F9EE5ADD9}" srcOrd="0" destOrd="0" presId="urn:microsoft.com/office/officeart/2005/8/layout/orgChart1"/>
    <dgm:cxn modelId="{8BE08360-EFFB-0240-9AA7-AAE97D332CCA}" type="presParOf" srcId="{310DE0DB-5AEC-47E6-8B85-2E3D0C0B8683}" destId="{20938190-BE7C-4B59-AA8B-39EE28835814}" srcOrd="1" destOrd="0" presId="urn:microsoft.com/office/officeart/2005/8/layout/orgChart1"/>
    <dgm:cxn modelId="{D66F630D-B768-7F4D-AF17-DF871B79E678}" type="presParOf" srcId="{BAE87246-9690-4792-92F6-298E9C5B9015}" destId="{CA1C604C-5EBD-48FF-B1FA-04378DAEC222}" srcOrd="1" destOrd="0" presId="urn:microsoft.com/office/officeart/2005/8/layout/orgChart1"/>
    <dgm:cxn modelId="{4522DE0B-F830-2544-B036-A4049DF9E5B0}" type="presParOf" srcId="{CA1C604C-5EBD-48FF-B1FA-04378DAEC222}" destId="{32E3784C-51B7-47E4-A522-45F515E8169C}" srcOrd="0" destOrd="0" presId="urn:microsoft.com/office/officeart/2005/8/layout/orgChart1"/>
    <dgm:cxn modelId="{59D9CFAC-9F0B-5C48-88E1-0AA3686CB97B}" type="presParOf" srcId="{CA1C604C-5EBD-48FF-B1FA-04378DAEC222}" destId="{2DAFDD9F-5496-40B5-9116-EFDBD147680A}" srcOrd="1" destOrd="0" presId="urn:microsoft.com/office/officeart/2005/8/layout/orgChart1"/>
    <dgm:cxn modelId="{12534BA1-372C-6249-A900-E634E3DAAB0A}" type="presParOf" srcId="{2DAFDD9F-5496-40B5-9116-EFDBD147680A}" destId="{9A9B0C04-383C-4659-9E73-E2CD545EEA3C}" srcOrd="0" destOrd="0" presId="urn:microsoft.com/office/officeart/2005/8/layout/orgChart1"/>
    <dgm:cxn modelId="{F05232BA-E2F0-AB44-85A0-D10E0E75A832}" type="presParOf" srcId="{9A9B0C04-383C-4659-9E73-E2CD545EEA3C}" destId="{8952BF80-09CE-4AAF-BEBB-64FA7D48B948}" srcOrd="0" destOrd="0" presId="urn:microsoft.com/office/officeart/2005/8/layout/orgChart1"/>
    <dgm:cxn modelId="{8ACC4989-C018-E040-BD7C-D3DBF2202782}" type="presParOf" srcId="{9A9B0C04-383C-4659-9E73-E2CD545EEA3C}" destId="{A7871FAF-85C7-48D6-AFE9-3DB43CE41E5B}" srcOrd="1" destOrd="0" presId="urn:microsoft.com/office/officeart/2005/8/layout/orgChart1"/>
    <dgm:cxn modelId="{235F67F1-F3C7-1041-94EE-1E9BE953923D}" type="presParOf" srcId="{2DAFDD9F-5496-40B5-9116-EFDBD147680A}" destId="{81EA71EA-BAFF-4D88-B99D-36BFDF3527F8}" srcOrd="1" destOrd="0" presId="urn:microsoft.com/office/officeart/2005/8/layout/orgChart1"/>
    <dgm:cxn modelId="{D3783D13-CC51-4047-8CC7-321F28489B07}" type="presParOf" srcId="{81EA71EA-BAFF-4D88-B99D-36BFDF3527F8}" destId="{7C85A1E9-9F45-4DC9-80F2-40BC183EA192}" srcOrd="0" destOrd="0" presId="urn:microsoft.com/office/officeart/2005/8/layout/orgChart1"/>
    <dgm:cxn modelId="{6EBEEDC1-7CBB-8D48-BDD1-B49B387A3253}" type="presParOf" srcId="{81EA71EA-BAFF-4D88-B99D-36BFDF3527F8}" destId="{486DEAFC-F25D-41E4-9B7B-80142529BB4B}" srcOrd="1" destOrd="0" presId="urn:microsoft.com/office/officeart/2005/8/layout/orgChart1"/>
    <dgm:cxn modelId="{E1F76309-C154-214C-8373-59B51BBD511C}" type="presParOf" srcId="{486DEAFC-F25D-41E4-9B7B-80142529BB4B}" destId="{2ADE7957-BA6B-4D00-9C01-9E6918613190}" srcOrd="0" destOrd="0" presId="urn:microsoft.com/office/officeart/2005/8/layout/orgChart1"/>
    <dgm:cxn modelId="{453B18D6-E0C8-2F42-AA32-9432114864CB}" type="presParOf" srcId="{2ADE7957-BA6B-4D00-9C01-9E6918613190}" destId="{6412D9CD-0C54-4FFD-992F-E6447D3BD0D2}" srcOrd="0" destOrd="0" presId="urn:microsoft.com/office/officeart/2005/8/layout/orgChart1"/>
    <dgm:cxn modelId="{6648A5B5-B583-034C-8B7E-0152C597E4C5}" type="presParOf" srcId="{2ADE7957-BA6B-4D00-9C01-9E6918613190}" destId="{965F1E3D-6B6D-4ACC-8311-84D418682429}" srcOrd="1" destOrd="0" presId="urn:microsoft.com/office/officeart/2005/8/layout/orgChart1"/>
    <dgm:cxn modelId="{1E73DAFF-73A0-8D4E-9DB3-95D6262009D1}" type="presParOf" srcId="{486DEAFC-F25D-41E4-9B7B-80142529BB4B}" destId="{5F14F575-9648-494B-AE20-9F28CE268B54}" srcOrd="1" destOrd="0" presId="urn:microsoft.com/office/officeart/2005/8/layout/orgChart1"/>
    <dgm:cxn modelId="{3A151184-BC12-BE4A-A33C-DC79203A2003}" type="presParOf" srcId="{486DEAFC-F25D-41E4-9B7B-80142529BB4B}" destId="{D7D5F4E9-8B05-4607-BBA0-B7D0063242DE}" srcOrd="2" destOrd="0" presId="urn:microsoft.com/office/officeart/2005/8/layout/orgChart1"/>
    <dgm:cxn modelId="{0917A46D-B1CA-F446-A0A2-A2382359F7E1}" type="presParOf" srcId="{2DAFDD9F-5496-40B5-9116-EFDBD147680A}" destId="{7C466672-5BFA-437F-99DC-7B7E15AEFBBD}" srcOrd="2" destOrd="0" presId="urn:microsoft.com/office/officeart/2005/8/layout/orgChart1"/>
    <dgm:cxn modelId="{01996CFD-5536-5A4C-982C-0D328E987B7F}" type="presParOf" srcId="{CA1C604C-5EBD-48FF-B1FA-04378DAEC222}" destId="{C5FDCBF5-08F9-4A99-99FB-90AACE2AE528}" srcOrd="2" destOrd="0" presId="urn:microsoft.com/office/officeart/2005/8/layout/orgChart1"/>
    <dgm:cxn modelId="{F49B5AA1-35CE-8948-ABC8-AD15DEA8EBDF}" type="presParOf" srcId="{CA1C604C-5EBD-48FF-B1FA-04378DAEC222}" destId="{FEDA0334-DDE3-47DB-89FE-8B9EA0D52171}" srcOrd="3" destOrd="0" presId="urn:microsoft.com/office/officeart/2005/8/layout/orgChart1"/>
    <dgm:cxn modelId="{27FB2E40-9F6C-4841-BEF8-F256EB31D4A5}" type="presParOf" srcId="{FEDA0334-DDE3-47DB-89FE-8B9EA0D52171}" destId="{1267EAE7-EF4E-4BB7-B499-E4648425010D}" srcOrd="0" destOrd="0" presId="urn:microsoft.com/office/officeart/2005/8/layout/orgChart1"/>
    <dgm:cxn modelId="{B2E0E497-64CA-F74E-B0D1-8E55F44341A0}" type="presParOf" srcId="{1267EAE7-EF4E-4BB7-B499-E4648425010D}" destId="{8DDDA6C1-BDA5-488B-8987-21FB5188624E}" srcOrd="0" destOrd="0" presId="urn:microsoft.com/office/officeart/2005/8/layout/orgChart1"/>
    <dgm:cxn modelId="{B997D141-3E11-B144-8830-3CB1EE43C116}" type="presParOf" srcId="{1267EAE7-EF4E-4BB7-B499-E4648425010D}" destId="{35DEF13F-3F99-4105-A0C6-E4FEF8180DB8}" srcOrd="1" destOrd="0" presId="urn:microsoft.com/office/officeart/2005/8/layout/orgChart1"/>
    <dgm:cxn modelId="{F2E12538-414C-274C-ADF7-515FB4FDD393}" type="presParOf" srcId="{FEDA0334-DDE3-47DB-89FE-8B9EA0D52171}" destId="{FA463067-5F93-431A-A5D3-0AD287EF325E}" srcOrd="1" destOrd="0" presId="urn:microsoft.com/office/officeart/2005/8/layout/orgChart1"/>
    <dgm:cxn modelId="{F8D444FF-B682-194D-8D8C-9CD0D37D03B1}" type="presParOf" srcId="{FA463067-5F93-431A-A5D3-0AD287EF325E}" destId="{52BD24F3-0DAE-435B-848D-1DEEC5E4FCC8}" srcOrd="0" destOrd="0" presId="urn:microsoft.com/office/officeart/2005/8/layout/orgChart1"/>
    <dgm:cxn modelId="{D684341E-EAE4-D340-AAE5-5A8563017D17}" type="presParOf" srcId="{FA463067-5F93-431A-A5D3-0AD287EF325E}" destId="{320A00A3-1945-4AD5-A1CA-97FEB23AF0E1}" srcOrd="1" destOrd="0" presId="urn:microsoft.com/office/officeart/2005/8/layout/orgChart1"/>
    <dgm:cxn modelId="{0FEB23EC-B4D0-2246-94CD-7D80868E8457}" type="presParOf" srcId="{320A00A3-1945-4AD5-A1CA-97FEB23AF0E1}" destId="{95074A06-7D24-4D4F-A978-B8674383878C}" srcOrd="0" destOrd="0" presId="urn:microsoft.com/office/officeart/2005/8/layout/orgChart1"/>
    <dgm:cxn modelId="{668E4E8E-2A1D-9E4E-9894-71D88667F64E}" type="presParOf" srcId="{95074A06-7D24-4D4F-A978-B8674383878C}" destId="{DA25A050-7AB1-43C0-B692-C5729B9EC5F0}" srcOrd="0" destOrd="0" presId="urn:microsoft.com/office/officeart/2005/8/layout/orgChart1"/>
    <dgm:cxn modelId="{22A792FE-1530-0241-8791-6DB8A2CC98C6}" type="presParOf" srcId="{95074A06-7D24-4D4F-A978-B8674383878C}" destId="{1B175FDC-C6FB-43AA-96BC-3AC34704B1D1}" srcOrd="1" destOrd="0" presId="urn:microsoft.com/office/officeart/2005/8/layout/orgChart1"/>
    <dgm:cxn modelId="{0FCF6902-13C2-3141-8F49-8EA55987B650}" type="presParOf" srcId="{320A00A3-1945-4AD5-A1CA-97FEB23AF0E1}" destId="{83F95AA0-50BF-4392-B910-7C89301EB213}" srcOrd="1" destOrd="0" presId="urn:microsoft.com/office/officeart/2005/8/layout/orgChart1"/>
    <dgm:cxn modelId="{6281A97A-086A-0240-AB51-96CB3EC98DC2}" type="presParOf" srcId="{83F95AA0-50BF-4392-B910-7C89301EB213}" destId="{CD47415B-7ABC-48A6-94E3-9D5E593497CC}" srcOrd="0" destOrd="0" presId="urn:microsoft.com/office/officeart/2005/8/layout/orgChart1"/>
    <dgm:cxn modelId="{BB66213C-E5DE-8040-8703-28E027788216}" type="presParOf" srcId="{83F95AA0-50BF-4392-B910-7C89301EB213}" destId="{76328C98-DEE7-4559-9266-C75E8EF0C6EB}" srcOrd="1" destOrd="0" presId="urn:microsoft.com/office/officeart/2005/8/layout/orgChart1"/>
    <dgm:cxn modelId="{1984EE87-6122-6C46-9FE8-BA4A917EF586}" type="presParOf" srcId="{76328C98-DEE7-4559-9266-C75E8EF0C6EB}" destId="{61C45FF0-DFEB-40C8-9349-AB65004B8BCF}" srcOrd="0" destOrd="0" presId="urn:microsoft.com/office/officeart/2005/8/layout/orgChart1"/>
    <dgm:cxn modelId="{CF2C856B-FFC9-6A4B-8A34-7F9AF9BD397A}" type="presParOf" srcId="{61C45FF0-DFEB-40C8-9349-AB65004B8BCF}" destId="{A536C840-2B54-45A0-9601-5A7326961589}" srcOrd="0" destOrd="0" presId="urn:microsoft.com/office/officeart/2005/8/layout/orgChart1"/>
    <dgm:cxn modelId="{C6AE62E3-9606-BF48-B660-468639338F70}" type="presParOf" srcId="{61C45FF0-DFEB-40C8-9349-AB65004B8BCF}" destId="{1109B6EB-663F-4ECE-9FCE-7938541D0339}" srcOrd="1" destOrd="0" presId="urn:microsoft.com/office/officeart/2005/8/layout/orgChart1"/>
    <dgm:cxn modelId="{EFF93A72-3E66-2E42-9D38-825BD25E753B}" type="presParOf" srcId="{76328C98-DEE7-4559-9266-C75E8EF0C6EB}" destId="{D4957DAF-AA36-4E59-A93D-E7585E1DE372}" srcOrd="1" destOrd="0" presId="urn:microsoft.com/office/officeart/2005/8/layout/orgChart1"/>
    <dgm:cxn modelId="{6493E91B-9337-9446-B0E6-CDA97E34B29B}" type="presParOf" srcId="{76328C98-DEE7-4559-9266-C75E8EF0C6EB}" destId="{2EA1F8CA-2C25-443C-AA09-CFC1A17B061A}" srcOrd="2" destOrd="0" presId="urn:microsoft.com/office/officeart/2005/8/layout/orgChart1"/>
    <dgm:cxn modelId="{A060E561-9839-C441-BD1C-71E020CB0852}" type="presParOf" srcId="{320A00A3-1945-4AD5-A1CA-97FEB23AF0E1}" destId="{37A52A50-602B-4628-94BC-43BB2C72F5F4}" srcOrd="2" destOrd="0" presId="urn:microsoft.com/office/officeart/2005/8/layout/orgChart1"/>
    <dgm:cxn modelId="{DBB73953-AB13-9046-8CFE-50F1CD84D760}" type="presParOf" srcId="{FA463067-5F93-431A-A5D3-0AD287EF325E}" destId="{62A8D5A1-AA33-4919-956F-C93BC94485AD}" srcOrd="2" destOrd="0" presId="urn:microsoft.com/office/officeart/2005/8/layout/orgChart1"/>
    <dgm:cxn modelId="{A7882FE1-9C02-1F42-ADCF-B30E149D9FCB}" type="presParOf" srcId="{FA463067-5F93-431A-A5D3-0AD287EF325E}" destId="{37572CAE-2348-4DF1-97C0-7ADD5792F688}" srcOrd="3" destOrd="0" presId="urn:microsoft.com/office/officeart/2005/8/layout/orgChart1"/>
    <dgm:cxn modelId="{C21B0D78-AB8B-3C46-9F6C-E4ADF3415DB8}" type="presParOf" srcId="{37572CAE-2348-4DF1-97C0-7ADD5792F688}" destId="{844F7E66-85A3-4E4B-9EAA-B77D4DA7E314}" srcOrd="0" destOrd="0" presId="urn:microsoft.com/office/officeart/2005/8/layout/orgChart1"/>
    <dgm:cxn modelId="{DF12F611-1AC7-C149-91C7-784D1172068A}" type="presParOf" srcId="{844F7E66-85A3-4E4B-9EAA-B77D4DA7E314}" destId="{585CC44D-C127-42CB-8CA4-148EF887D063}" srcOrd="0" destOrd="0" presId="urn:microsoft.com/office/officeart/2005/8/layout/orgChart1"/>
    <dgm:cxn modelId="{D3C88BBA-895E-DD41-A94A-D87CFAF61DEB}" type="presParOf" srcId="{844F7E66-85A3-4E4B-9EAA-B77D4DA7E314}" destId="{BE2791CC-6B6B-4D0E-9B0F-67380B9606C1}" srcOrd="1" destOrd="0" presId="urn:microsoft.com/office/officeart/2005/8/layout/orgChart1"/>
    <dgm:cxn modelId="{1F8603E2-122F-7949-9F74-370FF195F209}" type="presParOf" srcId="{37572CAE-2348-4DF1-97C0-7ADD5792F688}" destId="{F7DFC87D-0BAF-4838-A628-1BAB06BF70C6}" srcOrd="1" destOrd="0" presId="urn:microsoft.com/office/officeart/2005/8/layout/orgChart1"/>
    <dgm:cxn modelId="{502B85C4-3752-4346-A47B-70CF6F405881}" type="presParOf" srcId="{37572CAE-2348-4DF1-97C0-7ADD5792F688}" destId="{87C1C006-BD18-4A48-B470-AC354BEAE41E}" srcOrd="2" destOrd="0" presId="urn:microsoft.com/office/officeart/2005/8/layout/orgChart1"/>
    <dgm:cxn modelId="{3F1BF112-2D09-3243-900D-9F53D4DEB15D}" type="presParOf" srcId="{FEDA0334-DDE3-47DB-89FE-8B9EA0D52171}" destId="{3001FFEA-D61E-4B9A-8183-D02F696BA40E}" srcOrd="2" destOrd="0" presId="urn:microsoft.com/office/officeart/2005/8/layout/orgChart1"/>
    <dgm:cxn modelId="{E9C1387D-4F7F-574C-92C1-C1E1017FE3D3}" type="presParOf" srcId="{CA1C604C-5EBD-48FF-B1FA-04378DAEC222}" destId="{A23488A8-0FA9-4453-8354-DB01FB0A8520}" srcOrd="4" destOrd="0" presId="urn:microsoft.com/office/officeart/2005/8/layout/orgChart1"/>
    <dgm:cxn modelId="{D48911E5-6BAD-0E4D-8CD0-7585FACB16F0}" type="presParOf" srcId="{CA1C604C-5EBD-48FF-B1FA-04378DAEC222}" destId="{EB6E3C0E-80E3-4D92-A6A0-76C5A9BC9249}" srcOrd="5" destOrd="0" presId="urn:microsoft.com/office/officeart/2005/8/layout/orgChart1"/>
    <dgm:cxn modelId="{411CB24A-01F9-0448-B4E6-B7F4152EFFBF}" type="presParOf" srcId="{EB6E3C0E-80E3-4D92-A6A0-76C5A9BC9249}" destId="{7258E409-53B9-45D5-9F75-9EA3E1A45B08}" srcOrd="0" destOrd="0" presId="urn:microsoft.com/office/officeart/2005/8/layout/orgChart1"/>
    <dgm:cxn modelId="{86A82A35-8B4F-8A4B-8965-102C7F22299B}" type="presParOf" srcId="{7258E409-53B9-45D5-9F75-9EA3E1A45B08}" destId="{58E32D3B-5DB5-4445-A158-1D7A9A999325}" srcOrd="0" destOrd="0" presId="urn:microsoft.com/office/officeart/2005/8/layout/orgChart1"/>
    <dgm:cxn modelId="{11766ECE-56F5-124D-89A5-E83830494D81}" type="presParOf" srcId="{7258E409-53B9-45D5-9F75-9EA3E1A45B08}" destId="{97B3D243-650E-482B-9E61-B2CDA2802DF0}" srcOrd="1" destOrd="0" presId="urn:microsoft.com/office/officeart/2005/8/layout/orgChart1"/>
    <dgm:cxn modelId="{5179A064-E147-0D46-B5B0-F9CCB82237EC}" type="presParOf" srcId="{EB6E3C0E-80E3-4D92-A6A0-76C5A9BC9249}" destId="{710DACB5-80D3-4000-9976-0092E68A2A5A}" srcOrd="1" destOrd="0" presId="urn:microsoft.com/office/officeart/2005/8/layout/orgChart1"/>
    <dgm:cxn modelId="{C3FD597D-CE9D-9247-8B47-B01C410E5DC9}" type="presParOf" srcId="{710DACB5-80D3-4000-9976-0092E68A2A5A}" destId="{3B329326-EE8C-4ADC-8124-AB1A7E768FDE}" srcOrd="0" destOrd="0" presId="urn:microsoft.com/office/officeart/2005/8/layout/orgChart1"/>
    <dgm:cxn modelId="{FB58BCE2-41A9-964A-AC8E-408B2D27CC96}" type="presParOf" srcId="{710DACB5-80D3-4000-9976-0092E68A2A5A}" destId="{6232B4D1-0CDF-40D5-A1AA-6C4EE93EB233}" srcOrd="1" destOrd="0" presId="urn:microsoft.com/office/officeart/2005/8/layout/orgChart1"/>
    <dgm:cxn modelId="{4583CB14-3509-044A-9115-CE519DB2D0E8}" type="presParOf" srcId="{6232B4D1-0CDF-40D5-A1AA-6C4EE93EB233}" destId="{799E791D-56EF-466A-BC8C-DDAA8B44B946}" srcOrd="0" destOrd="0" presId="urn:microsoft.com/office/officeart/2005/8/layout/orgChart1"/>
    <dgm:cxn modelId="{86B0781B-41E1-DA45-A90D-93D79AAA4DB1}" type="presParOf" srcId="{799E791D-56EF-466A-BC8C-DDAA8B44B946}" destId="{5F5B77E0-E559-44E2-AEB6-957F03581BDD}" srcOrd="0" destOrd="0" presId="urn:microsoft.com/office/officeart/2005/8/layout/orgChart1"/>
    <dgm:cxn modelId="{957DCA65-A67A-7A4A-AF6E-F40F4B6A8BFD}" type="presParOf" srcId="{799E791D-56EF-466A-BC8C-DDAA8B44B946}" destId="{57D99866-007B-4CC1-86F6-DD3047C89119}" srcOrd="1" destOrd="0" presId="urn:microsoft.com/office/officeart/2005/8/layout/orgChart1"/>
    <dgm:cxn modelId="{2E4F53B8-EB2B-BF4D-BC7A-A2B6E4B5DAF1}" type="presParOf" srcId="{6232B4D1-0CDF-40D5-A1AA-6C4EE93EB233}" destId="{F2CE7C8C-0B4D-43BA-B4F3-FBC40CF98A5F}" srcOrd="1" destOrd="0" presId="urn:microsoft.com/office/officeart/2005/8/layout/orgChart1"/>
    <dgm:cxn modelId="{DF0BD9D5-3E58-BC46-9399-4AF6F74A06FA}" type="presParOf" srcId="{6232B4D1-0CDF-40D5-A1AA-6C4EE93EB233}" destId="{8A4BAB65-F6CF-4F01-8ACC-800C25213BD0}" srcOrd="2" destOrd="0" presId="urn:microsoft.com/office/officeart/2005/8/layout/orgChart1"/>
    <dgm:cxn modelId="{6340AC47-3B0B-724B-888F-304517F36816}" type="presParOf" srcId="{EB6E3C0E-80E3-4D92-A6A0-76C5A9BC9249}" destId="{F83ABD35-6DDD-4A84-A904-A5375E58FDE3}" srcOrd="2" destOrd="0" presId="urn:microsoft.com/office/officeart/2005/8/layout/orgChart1"/>
    <dgm:cxn modelId="{A53167ED-32DE-8E40-B9A3-83729729771E}" type="presParOf" srcId="{CA1C604C-5EBD-48FF-B1FA-04378DAEC222}" destId="{A4C80A3F-9CF8-4F97-9425-66F54C428F88}" srcOrd="6" destOrd="0" presId="urn:microsoft.com/office/officeart/2005/8/layout/orgChart1"/>
    <dgm:cxn modelId="{EAE76757-3B9F-7C40-8994-B27B011F63CC}" type="presParOf" srcId="{CA1C604C-5EBD-48FF-B1FA-04378DAEC222}" destId="{B06A3999-A5A6-446D-9501-FB022D53F804}" srcOrd="7" destOrd="0" presId="urn:microsoft.com/office/officeart/2005/8/layout/orgChart1"/>
    <dgm:cxn modelId="{1D6415F6-1064-C64F-9974-68CB9E79EFF4}" type="presParOf" srcId="{B06A3999-A5A6-446D-9501-FB022D53F804}" destId="{0942370B-949E-4C71-996A-473A2CD578D4}" srcOrd="0" destOrd="0" presId="urn:microsoft.com/office/officeart/2005/8/layout/orgChart1"/>
    <dgm:cxn modelId="{4403494D-843A-734F-9607-DE39C8744649}" type="presParOf" srcId="{0942370B-949E-4C71-996A-473A2CD578D4}" destId="{9E4423F1-F341-4793-BE7D-7FCD4796D905}" srcOrd="0" destOrd="0" presId="urn:microsoft.com/office/officeart/2005/8/layout/orgChart1"/>
    <dgm:cxn modelId="{3F5D8568-0265-FD4A-B4F4-BAD3D94AAB4C}" type="presParOf" srcId="{0942370B-949E-4C71-996A-473A2CD578D4}" destId="{E11B8F0D-9540-4DE8-A3FA-4B0BCB04B4FA}" srcOrd="1" destOrd="0" presId="urn:microsoft.com/office/officeart/2005/8/layout/orgChart1"/>
    <dgm:cxn modelId="{1DBC1F15-BA6D-8F4F-B37F-52284C4D65FF}" type="presParOf" srcId="{B06A3999-A5A6-446D-9501-FB022D53F804}" destId="{DF369BF9-7A12-4DE1-897C-50F62357AC00}" srcOrd="1" destOrd="0" presId="urn:microsoft.com/office/officeart/2005/8/layout/orgChart1"/>
    <dgm:cxn modelId="{6E97FF48-BCCE-E240-8D0A-05EEF05B983C}" type="presParOf" srcId="{DF369BF9-7A12-4DE1-897C-50F62357AC00}" destId="{05DB8686-04A9-4D0A-8A6C-A2153F269A2B}" srcOrd="0" destOrd="0" presId="urn:microsoft.com/office/officeart/2005/8/layout/orgChart1"/>
    <dgm:cxn modelId="{A4C22213-64A3-734B-BB0A-5A11D539B978}" type="presParOf" srcId="{DF369BF9-7A12-4DE1-897C-50F62357AC00}" destId="{598E9FC0-1BD0-47B3-B421-9256E612A781}" srcOrd="1" destOrd="0" presId="urn:microsoft.com/office/officeart/2005/8/layout/orgChart1"/>
    <dgm:cxn modelId="{F96984B9-14B9-FC45-957D-C8E69210951B}" type="presParOf" srcId="{598E9FC0-1BD0-47B3-B421-9256E612A781}" destId="{69A5D760-BE96-4F4C-9568-C620854994BC}" srcOrd="0" destOrd="0" presId="urn:microsoft.com/office/officeart/2005/8/layout/orgChart1"/>
    <dgm:cxn modelId="{A891809B-F361-6F4D-AE26-0A0B713A089D}" type="presParOf" srcId="{69A5D760-BE96-4F4C-9568-C620854994BC}" destId="{D625B6DD-9C68-4A1D-8277-3DC65151EE2B}" srcOrd="0" destOrd="0" presId="urn:microsoft.com/office/officeart/2005/8/layout/orgChart1"/>
    <dgm:cxn modelId="{8EE393DB-5A9C-2B47-B79E-62B56E62E317}" type="presParOf" srcId="{69A5D760-BE96-4F4C-9568-C620854994BC}" destId="{7EEBD24F-F7DB-4253-A557-82322F37677B}" srcOrd="1" destOrd="0" presId="urn:microsoft.com/office/officeart/2005/8/layout/orgChart1"/>
    <dgm:cxn modelId="{4430CBEE-308D-CA48-BCD5-5EAB58B5380C}" type="presParOf" srcId="{598E9FC0-1BD0-47B3-B421-9256E612A781}" destId="{80D1504D-E1C4-4FAF-AD69-6A19C53D71E3}" srcOrd="1" destOrd="0" presId="urn:microsoft.com/office/officeart/2005/8/layout/orgChart1"/>
    <dgm:cxn modelId="{9EC0BF58-AE2C-F54D-927D-EDBF488E4EEF}" type="presParOf" srcId="{598E9FC0-1BD0-47B3-B421-9256E612A781}" destId="{375ECE1D-FA5C-44D8-AFD4-D5BC5A62EEE2}" srcOrd="2" destOrd="0" presId="urn:microsoft.com/office/officeart/2005/8/layout/orgChart1"/>
    <dgm:cxn modelId="{3F1C6820-E2CC-EC43-A624-4760EDAD2C42}" type="presParOf" srcId="{B06A3999-A5A6-446D-9501-FB022D53F804}" destId="{E8643B86-5365-40F4-A821-51EBB3614EF9}" srcOrd="2" destOrd="0" presId="urn:microsoft.com/office/officeart/2005/8/layout/orgChart1"/>
    <dgm:cxn modelId="{CB792738-9927-F542-B0F3-FF37019B313D}" type="presParOf" srcId="{BAE87246-9690-4792-92F6-298E9C5B9015}" destId="{497DA1FE-9A75-4ABC-8B02-E484A58B0A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B8686-04A9-4D0A-8A6C-A2153F269A2B}">
      <dsp:nvSpPr>
        <dsp:cNvPr id="0" name=""/>
        <dsp:cNvSpPr/>
      </dsp:nvSpPr>
      <dsp:spPr>
        <a:xfrm>
          <a:off x="6865496" y="2101016"/>
          <a:ext cx="91440" cy="174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79"/>
              </a:lnTo>
              <a:lnTo>
                <a:pt x="59853" y="45379"/>
              </a:lnTo>
              <a:lnTo>
                <a:pt x="59853" y="174648"/>
              </a:lnTo>
            </a:path>
          </a:pathLst>
        </a:custGeom>
        <a:noFill/>
        <a:ln w="63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80A3F-9CF8-4F97-9425-66F54C428F88}">
      <dsp:nvSpPr>
        <dsp:cNvPr id="0" name=""/>
        <dsp:cNvSpPr/>
      </dsp:nvSpPr>
      <dsp:spPr>
        <a:xfrm>
          <a:off x="3758702" y="1146126"/>
          <a:ext cx="3152513" cy="33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55"/>
              </a:lnTo>
              <a:lnTo>
                <a:pt x="3152513" y="210055"/>
              </a:lnTo>
              <a:lnTo>
                <a:pt x="3152513" y="339324"/>
              </a:lnTo>
            </a:path>
          </a:pathLst>
        </a:custGeom>
        <a:noFill/>
        <a:ln w="63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29326-EE8C-4ADC-8124-AB1A7E768FDE}">
      <dsp:nvSpPr>
        <dsp:cNvPr id="0" name=""/>
        <dsp:cNvSpPr/>
      </dsp:nvSpPr>
      <dsp:spPr>
        <a:xfrm>
          <a:off x="5144276" y="2101016"/>
          <a:ext cx="91440" cy="152297"/>
        </a:xfrm>
        <a:custGeom>
          <a:avLst/>
          <a:gdLst/>
          <a:ahLst/>
          <a:cxnLst/>
          <a:rect l="0" t="0" r="0" b="0"/>
          <a:pathLst>
            <a:path>
              <a:moveTo>
                <a:pt x="47246" y="0"/>
              </a:moveTo>
              <a:lnTo>
                <a:pt x="47246" y="23028"/>
              </a:lnTo>
              <a:lnTo>
                <a:pt x="45720" y="23028"/>
              </a:lnTo>
              <a:lnTo>
                <a:pt x="45720" y="152297"/>
              </a:lnTo>
            </a:path>
          </a:pathLst>
        </a:custGeom>
        <a:noFill/>
        <a:ln w="63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488A8-0FA9-4453-8354-DB01FB0A8520}">
      <dsp:nvSpPr>
        <dsp:cNvPr id="0" name=""/>
        <dsp:cNvSpPr/>
      </dsp:nvSpPr>
      <dsp:spPr>
        <a:xfrm>
          <a:off x="3758702" y="1146126"/>
          <a:ext cx="1432820" cy="33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55"/>
              </a:lnTo>
              <a:lnTo>
                <a:pt x="1432820" y="210055"/>
              </a:lnTo>
              <a:lnTo>
                <a:pt x="1432820" y="339324"/>
              </a:lnTo>
            </a:path>
          </a:pathLst>
        </a:custGeom>
        <a:noFill/>
        <a:ln w="6350" cap="flat" cmpd="sng" algn="ctr">
          <a:solidFill>
            <a:srgbClr val="00006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8D5A1-AA33-4919-956F-C93BC94485AD}">
      <dsp:nvSpPr>
        <dsp:cNvPr id="0" name=""/>
        <dsp:cNvSpPr/>
      </dsp:nvSpPr>
      <dsp:spPr>
        <a:xfrm>
          <a:off x="2950459" y="2094072"/>
          <a:ext cx="689445" cy="170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81"/>
              </a:lnTo>
              <a:lnTo>
                <a:pt x="689445" y="41581"/>
              </a:lnTo>
              <a:lnTo>
                <a:pt x="689445" y="170850"/>
              </a:lnTo>
            </a:path>
          </a:pathLst>
        </a:custGeom>
        <a:noFill/>
        <a:ln w="63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7415B-7ABC-48A6-94E3-9D5E593497CC}">
      <dsp:nvSpPr>
        <dsp:cNvPr id="0" name=""/>
        <dsp:cNvSpPr/>
      </dsp:nvSpPr>
      <dsp:spPr>
        <a:xfrm>
          <a:off x="1826929" y="2880488"/>
          <a:ext cx="514797" cy="680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0747"/>
              </a:lnTo>
              <a:lnTo>
                <a:pt x="514797" y="68074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D24F3-0DAE-435B-848D-1DEEC5E4FCC8}">
      <dsp:nvSpPr>
        <dsp:cNvPr id="0" name=""/>
        <dsp:cNvSpPr/>
      </dsp:nvSpPr>
      <dsp:spPr>
        <a:xfrm>
          <a:off x="2319381" y="2094072"/>
          <a:ext cx="631077" cy="170850"/>
        </a:xfrm>
        <a:custGeom>
          <a:avLst/>
          <a:gdLst/>
          <a:ahLst/>
          <a:cxnLst/>
          <a:rect l="0" t="0" r="0" b="0"/>
          <a:pathLst>
            <a:path>
              <a:moveTo>
                <a:pt x="631077" y="0"/>
              </a:moveTo>
              <a:lnTo>
                <a:pt x="631077" y="41581"/>
              </a:lnTo>
              <a:lnTo>
                <a:pt x="0" y="41581"/>
              </a:lnTo>
              <a:lnTo>
                <a:pt x="0" y="170850"/>
              </a:lnTo>
            </a:path>
          </a:pathLst>
        </a:custGeom>
        <a:noFill/>
        <a:ln w="63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DCBF5-08F9-4A99-99FB-90AACE2AE528}">
      <dsp:nvSpPr>
        <dsp:cNvPr id="0" name=""/>
        <dsp:cNvSpPr/>
      </dsp:nvSpPr>
      <dsp:spPr>
        <a:xfrm>
          <a:off x="2950459" y="1146126"/>
          <a:ext cx="808243" cy="332380"/>
        </a:xfrm>
        <a:custGeom>
          <a:avLst/>
          <a:gdLst/>
          <a:ahLst/>
          <a:cxnLst/>
          <a:rect l="0" t="0" r="0" b="0"/>
          <a:pathLst>
            <a:path>
              <a:moveTo>
                <a:pt x="808243" y="0"/>
              </a:moveTo>
              <a:lnTo>
                <a:pt x="808243" y="203111"/>
              </a:lnTo>
              <a:lnTo>
                <a:pt x="0" y="203111"/>
              </a:lnTo>
              <a:lnTo>
                <a:pt x="0" y="33238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5A1E9-9F45-4DC9-80F2-40BC183EA192}">
      <dsp:nvSpPr>
        <dsp:cNvPr id="0" name=""/>
        <dsp:cNvSpPr/>
      </dsp:nvSpPr>
      <dsp:spPr>
        <a:xfrm>
          <a:off x="786480" y="2160855"/>
          <a:ext cx="91440" cy="133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69"/>
              </a:lnTo>
              <a:lnTo>
                <a:pt x="64223" y="4469"/>
              </a:lnTo>
              <a:lnTo>
                <a:pt x="64223" y="133737"/>
              </a:lnTo>
            </a:path>
          </a:pathLst>
        </a:custGeom>
        <a:noFill/>
        <a:ln w="63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3784C-51B7-47E4-A522-45F515E8169C}">
      <dsp:nvSpPr>
        <dsp:cNvPr id="0" name=""/>
        <dsp:cNvSpPr/>
      </dsp:nvSpPr>
      <dsp:spPr>
        <a:xfrm>
          <a:off x="832200" y="1146126"/>
          <a:ext cx="2926502" cy="332380"/>
        </a:xfrm>
        <a:custGeom>
          <a:avLst/>
          <a:gdLst/>
          <a:ahLst/>
          <a:cxnLst/>
          <a:rect l="0" t="0" r="0" b="0"/>
          <a:pathLst>
            <a:path>
              <a:moveTo>
                <a:pt x="2926502" y="0"/>
              </a:moveTo>
              <a:lnTo>
                <a:pt x="2926502" y="203111"/>
              </a:lnTo>
              <a:lnTo>
                <a:pt x="0" y="203111"/>
              </a:lnTo>
              <a:lnTo>
                <a:pt x="0" y="332380"/>
              </a:lnTo>
            </a:path>
          </a:pathLst>
        </a:custGeom>
        <a:noFill/>
        <a:ln w="63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3869C-4546-4331-9352-8E1F9EE5ADD9}">
      <dsp:nvSpPr>
        <dsp:cNvPr id="0" name=""/>
        <dsp:cNvSpPr/>
      </dsp:nvSpPr>
      <dsp:spPr>
        <a:xfrm>
          <a:off x="1853189" y="435462"/>
          <a:ext cx="3811026" cy="710664"/>
        </a:xfrm>
        <a:prstGeom prst="rect">
          <a:avLst/>
        </a:prstGeom>
        <a:solidFill>
          <a:srgbClr val="002060"/>
        </a:solidFill>
        <a:ln w="38100" cap="flat" cmpd="thickThin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600" b="1" i="0" u="none" strike="noStrike" kern="1200" cap="none" normalizeH="0" baseline="0" dirty="0" smtClean="0">
              <a:ln/>
              <a:effectLst/>
              <a:latin typeface="Arial" charset="0"/>
            </a:rPr>
            <a:t>BPAS (Inc.)</a:t>
          </a:r>
        </a:p>
      </dsp:txBody>
      <dsp:txXfrm>
        <a:off x="1853189" y="435462"/>
        <a:ext cx="3811026" cy="710664"/>
      </dsp:txXfrm>
    </dsp:sp>
    <dsp:sp modelId="{8952BF80-09CE-4AAF-BEBB-64FA7D48B948}">
      <dsp:nvSpPr>
        <dsp:cNvPr id="0" name=""/>
        <dsp:cNvSpPr/>
      </dsp:nvSpPr>
      <dsp:spPr>
        <a:xfrm>
          <a:off x="28751" y="1478507"/>
          <a:ext cx="1606896" cy="682348"/>
        </a:xfrm>
        <a:prstGeom prst="rect">
          <a:avLst/>
        </a:prstGeom>
        <a:solidFill>
          <a:srgbClr val="30548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charset="0"/>
            </a:rPr>
            <a:t>BPAs, LLC</a:t>
          </a:r>
        </a:p>
      </dsp:txBody>
      <dsp:txXfrm>
        <a:off x="28751" y="1478507"/>
        <a:ext cx="1606896" cy="682348"/>
      </dsp:txXfrm>
    </dsp:sp>
    <dsp:sp modelId="{6412D9CD-0C54-4FFD-992F-E6447D3BD0D2}">
      <dsp:nvSpPr>
        <dsp:cNvPr id="0" name=""/>
        <dsp:cNvSpPr/>
      </dsp:nvSpPr>
      <dsp:spPr>
        <a:xfrm>
          <a:off x="125173" y="2294593"/>
          <a:ext cx="1451059" cy="1014790"/>
        </a:xfrm>
        <a:prstGeom prst="rect">
          <a:avLst/>
        </a:prstGeom>
        <a:solidFill>
          <a:srgbClr val="4579B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Val. Plans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/>
            <a:t>IRA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/>
            <a:t>VEBA/HRA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/>
            <a:t>MPL</a:t>
          </a:r>
          <a:endParaRPr lang="en-US" sz="1300" kern="1200" dirty="0"/>
        </a:p>
      </dsp:txBody>
      <dsp:txXfrm>
        <a:off x="125173" y="2294593"/>
        <a:ext cx="1451059" cy="1014790"/>
      </dsp:txXfrm>
    </dsp:sp>
    <dsp:sp modelId="{8DDDA6C1-BDA5-488B-8987-21FB5188624E}">
      <dsp:nvSpPr>
        <dsp:cNvPr id="0" name=""/>
        <dsp:cNvSpPr/>
      </dsp:nvSpPr>
      <dsp:spPr>
        <a:xfrm>
          <a:off x="2175560" y="1478507"/>
          <a:ext cx="1549796" cy="615565"/>
        </a:xfrm>
        <a:prstGeom prst="rect">
          <a:avLst/>
        </a:prstGeom>
        <a:solidFill>
          <a:srgbClr val="30548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charset="0"/>
            </a:rPr>
            <a:t>HB&amp;T 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Arial" charset="0"/>
            </a:rPr>
            <a:t>Co.</a:t>
          </a:r>
        </a:p>
      </dsp:txBody>
      <dsp:txXfrm>
        <a:off x="2175560" y="1478507"/>
        <a:ext cx="1549796" cy="615565"/>
      </dsp:txXfrm>
    </dsp:sp>
    <dsp:sp modelId="{DA25A050-7AB1-43C0-B692-C5729B9EC5F0}">
      <dsp:nvSpPr>
        <dsp:cNvPr id="0" name=""/>
        <dsp:cNvSpPr/>
      </dsp:nvSpPr>
      <dsp:spPr>
        <a:xfrm>
          <a:off x="1703816" y="2264922"/>
          <a:ext cx="1231130" cy="615565"/>
        </a:xfrm>
        <a:prstGeom prst="rect">
          <a:avLst/>
        </a:prstGeom>
        <a:solidFill>
          <a:srgbClr val="4579B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/>
            <a:t>Hand Securities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/>
            <a:t>(Broker Dealer)</a:t>
          </a:r>
          <a:endParaRPr lang="en-US" sz="1300" kern="1200" dirty="0"/>
        </a:p>
      </dsp:txBody>
      <dsp:txXfrm>
        <a:off x="1703816" y="2264922"/>
        <a:ext cx="1231130" cy="615565"/>
      </dsp:txXfrm>
    </dsp:sp>
    <dsp:sp modelId="{A536C840-2B54-45A0-9601-5A7326961589}">
      <dsp:nvSpPr>
        <dsp:cNvPr id="0" name=""/>
        <dsp:cNvSpPr/>
      </dsp:nvSpPr>
      <dsp:spPr>
        <a:xfrm>
          <a:off x="2341726" y="2998289"/>
          <a:ext cx="1231130" cy="1125893"/>
        </a:xfrm>
        <a:prstGeom prst="rect">
          <a:avLst/>
        </a:prstGeom>
        <a:solidFill>
          <a:srgbClr val="4579B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/>
            <a:t>CIF Admin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/>
            <a:t>Daily Val. Custody</a:t>
          </a:r>
          <a:endParaRPr lang="en-US" sz="1400" b="0" kern="1200" dirty="0"/>
        </a:p>
      </dsp:txBody>
      <dsp:txXfrm>
        <a:off x="2341726" y="2998289"/>
        <a:ext cx="1231130" cy="1125893"/>
      </dsp:txXfrm>
    </dsp:sp>
    <dsp:sp modelId="{585CC44D-C127-42CB-8CA4-148EF887D063}">
      <dsp:nvSpPr>
        <dsp:cNvPr id="0" name=""/>
        <dsp:cNvSpPr/>
      </dsp:nvSpPr>
      <dsp:spPr>
        <a:xfrm>
          <a:off x="3024339" y="2264922"/>
          <a:ext cx="1231130" cy="615565"/>
        </a:xfrm>
        <a:prstGeom prst="rect">
          <a:avLst/>
        </a:prstGeom>
        <a:solidFill>
          <a:srgbClr val="4579B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/>
            <a:t>BPAS Fiduciary Services</a:t>
          </a:r>
          <a:endParaRPr lang="en-US" sz="1300" kern="1200" dirty="0"/>
        </a:p>
      </dsp:txBody>
      <dsp:txXfrm>
        <a:off x="3024339" y="2264922"/>
        <a:ext cx="1231130" cy="615565"/>
      </dsp:txXfrm>
    </dsp:sp>
    <dsp:sp modelId="{58E32D3B-5DB5-4445-A158-1D7A9A999325}">
      <dsp:nvSpPr>
        <dsp:cNvPr id="0" name=""/>
        <dsp:cNvSpPr/>
      </dsp:nvSpPr>
      <dsp:spPr>
        <a:xfrm>
          <a:off x="4575957" y="1485450"/>
          <a:ext cx="1231130" cy="615565"/>
        </a:xfrm>
        <a:prstGeom prst="rect">
          <a:avLst/>
        </a:prstGeom>
        <a:solidFill>
          <a:srgbClr val="30548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charset="0"/>
            </a:rPr>
            <a:t>HCG, LLC</a:t>
          </a:r>
        </a:p>
      </dsp:txBody>
      <dsp:txXfrm>
        <a:off x="4575957" y="1485450"/>
        <a:ext cx="1231130" cy="615565"/>
      </dsp:txXfrm>
    </dsp:sp>
    <dsp:sp modelId="{5F5B77E0-E559-44E2-AEB6-957F03581BDD}">
      <dsp:nvSpPr>
        <dsp:cNvPr id="0" name=""/>
        <dsp:cNvSpPr/>
      </dsp:nvSpPr>
      <dsp:spPr>
        <a:xfrm>
          <a:off x="4574431" y="2253313"/>
          <a:ext cx="1231130" cy="1262746"/>
        </a:xfrm>
        <a:prstGeom prst="rect">
          <a:avLst/>
        </a:prstGeom>
        <a:solidFill>
          <a:srgbClr val="4579B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/>
            <a:t>Actuarial Services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/>
            <a:t>H&amp;W Consulting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/>
            <a:t>Non Daily Val DC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574431" y="2253313"/>
        <a:ext cx="1231130" cy="1262746"/>
      </dsp:txXfrm>
    </dsp:sp>
    <dsp:sp modelId="{9E4423F1-F341-4793-BE7D-7FCD4796D905}">
      <dsp:nvSpPr>
        <dsp:cNvPr id="0" name=""/>
        <dsp:cNvSpPr/>
      </dsp:nvSpPr>
      <dsp:spPr>
        <a:xfrm>
          <a:off x="6020702" y="1485450"/>
          <a:ext cx="1781027" cy="615565"/>
        </a:xfrm>
        <a:prstGeom prst="rect">
          <a:avLst/>
        </a:prstGeom>
        <a:solidFill>
          <a:srgbClr val="30548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charset="0"/>
            </a:rPr>
            <a:t>BPAS Trust Co.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charset="0"/>
            </a:rPr>
            <a:t>of PR</a:t>
          </a:r>
        </a:p>
      </dsp:txBody>
      <dsp:txXfrm>
        <a:off x="6020702" y="1485450"/>
        <a:ext cx="1781027" cy="615565"/>
      </dsp:txXfrm>
    </dsp:sp>
    <dsp:sp modelId="{D625B6DD-9C68-4A1D-8277-3DC65151EE2B}">
      <dsp:nvSpPr>
        <dsp:cNvPr id="0" name=""/>
        <dsp:cNvSpPr/>
      </dsp:nvSpPr>
      <dsp:spPr>
        <a:xfrm>
          <a:off x="6388354" y="2275664"/>
          <a:ext cx="1073989" cy="845546"/>
        </a:xfrm>
        <a:prstGeom prst="rect">
          <a:avLst/>
        </a:prstGeom>
        <a:solidFill>
          <a:srgbClr val="4579B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/>
            <a:t>Directed Trustee 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/>
            <a:t>for Puerto Rico Plans</a:t>
          </a:r>
          <a:endParaRPr lang="en-US" sz="1300" kern="1200" dirty="0"/>
        </a:p>
      </dsp:txBody>
      <dsp:txXfrm>
        <a:off x="6388354" y="2275664"/>
        <a:ext cx="1073989" cy="845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:\Documents and Settings\Rami\Desktop\Ramis Work\PresPro\Templates_08_August_2004\JPGS\PPP_SABST_TLE_Rail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2940"/>
          <a:stretch/>
        </p:blipFill>
        <p:spPr bwMode="auto">
          <a:xfrm>
            <a:off x="0" y="275771"/>
            <a:ext cx="9144000" cy="638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14" y="152400"/>
            <a:ext cx="9612814" cy="5407208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828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6324600" y="6145213"/>
            <a:ext cx="281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700" y="4903788"/>
            <a:ext cx="6400800" cy="1752600"/>
          </a:xfrm>
          <a:prstGeom prst="rect">
            <a:avLst/>
          </a:prstGeom>
          <a:solidFill>
            <a:srgbClr val="000066">
              <a:alpha val="7215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16" y="4925358"/>
            <a:ext cx="6400800" cy="954673"/>
          </a:xfrm>
          <a:noFill/>
        </p:spPr>
        <p:txBody>
          <a:bodyPr/>
          <a:lstStyle>
            <a:lvl1pPr algn="ctr">
              <a:defRPr sz="4000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6" y="5803831"/>
            <a:ext cx="6400800" cy="862013"/>
          </a:xfrm>
          <a:noFill/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8975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278932-A20E-445D-B5C1-E51B70B80A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275771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630" y="6629400"/>
            <a:ext cx="9158514" cy="228600"/>
          </a:xfrm>
          <a:prstGeom prst="rect">
            <a:avLst/>
          </a:prstGeom>
          <a:solidFill>
            <a:srgbClr val="A3AF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80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:\Documents and Settings\Rami\Desktop\Ramis Work\PresPro\Templates_08_August_2004\JPGS\PPP_SABST_TLE_Rail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 b="2940"/>
          <a:stretch/>
        </p:blipFill>
        <p:spPr bwMode="auto">
          <a:xfrm>
            <a:off x="0" y="275771"/>
            <a:ext cx="9144000" cy="638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14" y="152400"/>
            <a:ext cx="9612814" cy="5407208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828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6324600" y="6145213"/>
            <a:ext cx="281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700" y="4903788"/>
            <a:ext cx="6400800" cy="1752600"/>
          </a:xfrm>
          <a:prstGeom prst="rect">
            <a:avLst/>
          </a:prstGeom>
          <a:solidFill>
            <a:srgbClr val="000066">
              <a:alpha val="7215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16" y="4925358"/>
            <a:ext cx="6400800" cy="954673"/>
          </a:xfrm>
          <a:noFill/>
        </p:spPr>
        <p:txBody>
          <a:bodyPr/>
          <a:lstStyle>
            <a:lvl1pPr algn="ctr">
              <a:defRPr sz="4000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6" y="5803831"/>
            <a:ext cx="6400800" cy="862013"/>
          </a:xfrm>
          <a:noFill/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8975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278932-A20E-445D-B5C1-E51B70B80A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275771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630" y="6629400"/>
            <a:ext cx="9158514" cy="228600"/>
          </a:xfrm>
          <a:prstGeom prst="rect">
            <a:avLst/>
          </a:prstGeom>
          <a:solidFill>
            <a:srgbClr val="A3AF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9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688975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9F4A0-8D24-4F41-A97B-E0E2A829B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8194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8194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E203-C250-4AE1-BA40-48B8292024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1E44-CEB3-488E-AF28-CD08890D59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707A-44A2-4F03-8C34-357DBA506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81D58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2" descr="C:\Documents and Settings\Rami\Desktop\Ramis Work\PresPro\Templates_08_August_2004\JPGS\PPP_SABST_TXT_Rail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7432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0EA4C-EA9B-45C3-A6EA-525C5CAE87C5}" type="slidenum">
              <a:rPr 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" name="Content Placeholder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28600"/>
            <a:ext cx="14478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7010400" y="995363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1447800"/>
            <a:ext cx="9144000" cy="1243013"/>
          </a:xfrm>
          <a:prstGeom prst="rect">
            <a:avLst/>
          </a:prstGeom>
          <a:solidFill>
            <a:srgbClr val="00006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6432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pic>
        <p:nvPicPr>
          <p:cNvPr id="1034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9381" b="40530"/>
          <a:stretch>
            <a:fillRect/>
          </a:stretch>
        </p:blipFill>
        <p:spPr bwMode="auto">
          <a:xfrm>
            <a:off x="0" y="-28575"/>
            <a:ext cx="71056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49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00006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66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000066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2" descr="C:\Documents and Settings\Rami\Desktop\Ramis Work\PresPro\Templates_08_August_2004\JPGS\PPP_SABST_TXT_Rail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7432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0EA4C-EA9B-45C3-A6EA-525C5CAE87C5}" type="slidenum">
              <a:rPr 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" name="Content Placeholder 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28600"/>
            <a:ext cx="14478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7010400" y="995363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dirty="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1447800"/>
            <a:ext cx="9144000" cy="1243013"/>
          </a:xfrm>
          <a:prstGeom prst="rect">
            <a:avLst/>
          </a:prstGeom>
          <a:solidFill>
            <a:srgbClr val="00006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6432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pic>
        <p:nvPicPr>
          <p:cNvPr id="1034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9381" b="40530"/>
          <a:stretch>
            <a:fillRect/>
          </a:stretch>
        </p:blipFill>
        <p:spPr bwMode="auto">
          <a:xfrm>
            <a:off x="0" y="-28575"/>
            <a:ext cx="71056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25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00006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66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000066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BPAS Firm Update </a:t>
            </a:r>
            <a:br>
              <a:rPr lang="en-US" sz="3200" dirty="0" smtClean="0"/>
            </a:br>
            <a:r>
              <a:rPr lang="en-US" sz="3200" dirty="0" smtClean="0"/>
              <a:t>and Conference Objectives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6" y="5949603"/>
            <a:ext cx="6400800" cy="86201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/>
              <a:t>Barry Kublin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President, BPAS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96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BPAS Firm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39548" y="2767013"/>
            <a:ext cx="5473152" cy="3859074"/>
          </a:xfrm>
        </p:spPr>
        <p:txBody>
          <a:bodyPr>
            <a:normAutofit/>
          </a:bodyPr>
          <a:lstStyle/>
          <a:p>
            <a:r>
              <a:rPr lang="en-US" dirty="0" smtClean="0"/>
              <a:t>BPAS Trust Company of Puerto Rico</a:t>
            </a:r>
          </a:p>
          <a:p>
            <a:pPr lvl="1"/>
            <a:r>
              <a:rPr lang="en-US" dirty="0" smtClean="0"/>
              <a:t>Directed trustee for PR 1081 plans</a:t>
            </a:r>
          </a:p>
          <a:p>
            <a:pPr lvl="2"/>
            <a:r>
              <a:rPr lang="en-US" dirty="0" smtClean="0"/>
              <a:t>Participant directed DC</a:t>
            </a:r>
          </a:p>
          <a:p>
            <a:pPr lvl="2"/>
            <a:r>
              <a:rPr lang="en-US" dirty="0" smtClean="0"/>
              <a:t>Keogh (smaller P/S and MP plans</a:t>
            </a:r>
          </a:p>
          <a:p>
            <a:pPr lvl="2"/>
            <a:r>
              <a:rPr lang="en-US" dirty="0" smtClean="0"/>
              <a:t>Mid-market DB plans</a:t>
            </a:r>
          </a:p>
          <a:p>
            <a:pPr lvl="2"/>
            <a:r>
              <a:rPr lang="en-US" dirty="0" smtClean="0"/>
              <a:t>Small cash balance plans</a:t>
            </a:r>
          </a:p>
          <a:p>
            <a:pPr lvl="1"/>
            <a:r>
              <a:rPr lang="en-US" dirty="0" smtClean="0"/>
              <a:t>Market Leadership</a:t>
            </a:r>
          </a:p>
          <a:p>
            <a:pPr lvl="2"/>
            <a:r>
              <a:rPr lang="en-US" dirty="0" smtClean="0"/>
              <a:t>PR CPA society (CEU, Master Trust)</a:t>
            </a:r>
          </a:p>
          <a:p>
            <a:pPr lvl="2"/>
            <a:r>
              <a:rPr lang="en-US" dirty="0" smtClean="0"/>
              <a:t>PBGC, Mendez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5" y="3008244"/>
            <a:ext cx="3407437" cy="29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BPAS Firm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7444" y="2767013"/>
            <a:ext cx="7335078" cy="385907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BPAS Fiduciary Services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3(38) services to </a:t>
            </a:r>
            <a:r>
              <a:rPr lang="en-US" sz="2400" dirty="0" smtClean="0"/>
              <a:t>participant-direct </a:t>
            </a:r>
            <a:r>
              <a:rPr lang="en-US" sz="2400" dirty="0"/>
              <a:t>DC plans </a:t>
            </a:r>
            <a:r>
              <a:rPr lang="en-US" sz="2400" dirty="0" smtClean="0"/>
              <a:t>sold </a:t>
            </a:r>
            <a:r>
              <a:rPr lang="en-US" sz="2400" dirty="0"/>
              <a:t>and serviced by registered representatives and directed trustees, neither of whom provide a potentially desirable service for the plan sponsor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3(38) services to </a:t>
            </a:r>
            <a:r>
              <a:rPr lang="en-US" sz="2400" dirty="0" smtClean="0"/>
              <a:t>cash-balance </a:t>
            </a:r>
            <a:r>
              <a:rPr lang="en-US" sz="2400" dirty="0"/>
              <a:t>plans </a:t>
            </a:r>
            <a:r>
              <a:rPr lang="en-US" sz="2400" dirty="0" smtClean="0"/>
              <a:t>sold </a:t>
            </a:r>
            <a:r>
              <a:rPr lang="en-US" sz="2400" dirty="0"/>
              <a:t>by individuals/institutions that cannot provide discretionary investment management services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Under this model, </a:t>
            </a:r>
            <a:r>
              <a:rPr lang="en-US" sz="2400" b="1" dirty="0"/>
              <a:t>BPAS Partners provide sales, relationship management, participant education and plan consulting </a:t>
            </a:r>
            <a:r>
              <a:rPr lang="en-US" sz="2400" dirty="0"/>
              <a:t>services and receive 12(b)(1) or bp fee income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132">
            <a:off x="7248614" y="5181599"/>
            <a:ext cx="2068800" cy="18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6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BPAS Firm Update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2808126"/>
              </p:ext>
            </p:extLst>
          </p:nvPr>
        </p:nvGraphicFramePr>
        <p:xfrm>
          <a:off x="457200" y="2748922"/>
          <a:ext cx="8042275" cy="213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1913" y="5064485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CBSI/CBNA ranked as 4</a:t>
            </a:r>
            <a:r>
              <a:rPr lang="en-US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best bank amongst top 100 publics in U.S. by Forbes in 2014</a:t>
            </a:r>
          </a:p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CBNA, is a regional bank with $7.4 B in assets and 190 facilities in Upstate, NY and NE, PA</a:t>
            </a:r>
          </a:p>
          <a:p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BPAS is an autonomous business unit and a material segment of CBSI, operating as a national practice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50790851"/>
              </p:ext>
            </p:extLst>
          </p:nvPr>
        </p:nvGraphicFramePr>
        <p:xfrm>
          <a:off x="842528" y="2322286"/>
          <a:ext cx="8044206" cy="503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3814102" y="4452401"/>
            <a:ext cx="0" cy="868432"/>
          </a:xfrm>
          <a:prstGeom prst="line">
            <a:avLst/>
          </a:prstGeom>
          <a:ln w="63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2514" y="1640114"/>
            <a:ext cx="613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BPAS </a:t>
            </a:r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Organization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8051" y="1403212"/>
            <a:ext cx="8042275" cy="1336675"/>
          </a:xfrm>
        </p:spPr>
        <p:txBody>
          <a:bodyPr/>
          <a:lstStyle/>
          <a:p>
            <a:r>
              <a:rPr lang="en-US" dirty="0" smtClean="0"/>
              <a:t>Strategies to Compete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8051" y="2859155"/>
            <a:ext cx="8042275" cy="3568148"/>
          </a:xfrm>
        </p:spPr>
        <p:txBody>
          <a:bodyPr>
            <a:normAutofit/>
          </a:bodyPr>
          <a:lstStyle/>
          <a:p>
            <a:r>
              <a:rPr lang="en-US" dirty="0" smtClean="0"/>
              <a:t>Defining Value in a crowded DC Provider Space</a:t>
            </a:r>
          </a:p>
          <a:p>
            <a:r>
              <a:rPr lang="en-US" dirty="0" smtClean="0"/>
              <a:t>Measuring plan level success</a:t>
            </a:r>
          </a:p>
          <a:p>
            <a:r>
              <a:rPr lang="en-US" dirty="0" smtClean="0"/>
              <a:t>Marketing the message</a:t>
            </a:r>
          </a:p>
          <a:p>
            <a:r>
              <a:rPr lang="en-US" dirty="0" smtClean="0"/>
              <a:t>Managing a profitable practice under 408(b)(2)</a:t>
            </a:r>
          </a:p>
          <a:p>
            <a:r>
              <a:rPr lang="en-US" dirty="0" smtClean="0"/>
              <a:t>Reducing Plan Leakage</a:t>
            </a:r>
          </a:p>
          <a:p>
            <a:pPr lvl="1"/>
            <a:r>
              <a:rPr lang="en-US" dirty="0" smtClean="0"/>
              <a:t>Retaining assets in the Plan</a:t>
            </a:r>
          </a:p>
          <a:p>
            <a:r>
              <a:rPr lang="en-US" dirty="0" smtClean="0"/>
              <a:t>Increasing Plan Participation and Savings Rates</a:t>
            </a:r>
          </a:p>
        </p:txBody>
      </p:sp>
    </p:spTree>
    <p:extLst>
      <p:ext uri="{BB962C8B-B14F-4D97-AF65-F5344CB8AC3E}">
        <p14:creationId xmlns:p14="http://schemas.microsoft.com/office/powerpoint/2010/main" val="9682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6258" y="1444625"/>
            <a:ext cx="8042275" cy="1336675"/>
          </a:xfrm>
        </p:spPr>
        <p:txBody>
          <a:bodyPr/>
          <a:lstStyle/>
          <a:p>
            <a:r>
              <a:rPr lang="en-US" sz="4000" dirty="0" smtClean="0"/>
              <a:t>Business Opportunities Beyond 401k/403(b)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6281" y="3060838"/>
            <a:ext cx="8042275" cy="3064565"/>
          </a:xfrm>
        </p:spPr>
        <p:txBody>
          <a:bodyPr/>
          <a:lstStyle/>
          <a:p>
            <a:r>
              <a:rPr lang="en-US" dirty="0" smtClean="0"/>
              <a:t>Cash Balance Plans</a:t>
            </a:r>
          </a:p>
          <a:p>
            <a:r>
              <a:rPr lang="en-US" dirty="0" smtClean="0"/>
              <a:t>VEBA/HRA</a:t>
            </a:r>
          </a:p>
          <a:p>
            <a:r>
              <a:rPr lang="en-US" dirty="0" smtClean="0"/>
              <a:t>Holistic Financial Planning</a:t>
            </a:r>
          </a:p>
          <a:p>
            <a:r>
              <a:rPr lang="en-US" dirty="0" smtClean="0"/>
              <a:t>Capturing IRA Rollovers</a:t>
            </a:r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19" y="3034747"/>
            <a:ext cx="3536262" cy="30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5" y="1517374"/>
            <a:ext cx="6432550" cy="1219200"/>
          </a:xfrm>
        </p:spPr>
        <p:txBody>
          <a:bodyPr/>
          <a:lstStyle/>
          <a:p>
            <a:r>
              <a:rPr lang="en-US" dirty="0" smtClean="0"/>
              <a:t>Regulatory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2610" y="2875722"/>
            <a:ext cx="8042275" cy="3233531"/>
          </a:xfrm>
        </p:spPr>
        <p:txBody>
          <a:bodyPr/>
          <a:lstStyle/>
          <a:p>
            <a:r>
              <a:rPr lang="en-US" dirty="0" smtClean="0"/>
              <a:t>408(b)(2) v2</a:t>
            </a:r>
          </a:p>
          <a:p>
            <a:r>
              <a:rPr lang="en-US" dirty="0" smtClean="0"/>
              <a:t>Expanded definition of fiduciary</a:t>
            </a:r>
          </a:p>
          <a:p>
            <a:r>
              <a:rPr lang="en-US" dirty="0" smtClean="0"/>
              <a:t>State initiatives, which potentially compete with private sector offerings, intended to increase coverage</a:t>
            </a:r>
          </a:p>
          <a:p>
            <a:r>
              <a:rPr lang="en-US" dirty="0" smtClean="0"/>
              <a:t>Municipal bankruptcies and retirement benefits</a:t>
            </a:r>
          </a:p>
          <a:p>
            <a:r>
              <a:rPr lang="en-US" dirty="0" smtClean="0"/>
              <a:t>Act 40 Funds, CIFs and fiduciary liability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3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444625"/>
            <a:ext cx="8042275" cy="1336675"/>
          </a:xfrm>
        </p:spPr>
        <p:txBody>
          <a:bodyPr/>
          <a:lstStyle/>
          <a:p>
            <a:r>
              <a:rPr lang="en-US" sz="4000" dirty="0" smtClean="0"/>
              <a:t>Contemporary Investment Management Issues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3826" y="2913821"/>
            <a:ext cx="8042275" cy="368576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Stable Value Offerings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QDIA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Target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Risk-based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Participant Education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Retirement Income Products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Guaranteed income products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Longevity Risk products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Installment payment arrangements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1304" y="2779644"/>
            <a:ext cx="8042275" cy="3687417"/>
          </a:xfrm>
        </p:spPr>
        <p:txBody>
          <a:bodyPr/>
          <a:lstStyle/>
          <a:p>
            <a:r>
              <a:rPr lang="en-US" dirty="0" smtClean="0"/>
              <a:t>BPAS Appeal to </a:t>
            </a:r>
            <a:r>
              <a:rPr lang="en-US" b="1" dirty="0" smtClean="0"/>
              <a:t>Get Involved</a:t>
            </a:r>
          </a:p>
          <a:p>
            <a:r>
              <a:rPr lang="en-US" dirty="0" smtClean="0"/>
              <a:t>ASPPA</a:t>
            </a:r>
          </a:p>
          <a:p>
            <a:pPr lvl="1"/>
            <a:r>
              <a:rPr lang="en-US" dirty="0" smtClean="0"/>
              <a:t>American Society of Pension Professionals and Actuaries</a:t>
            </a:r>
          </a:p>
          <a:p>
            <a:r>
              <a:rPr lang="en-US" dirty="0" smtClean="0"/>
              <a:t>NAPA</a:t>
            </a:r>
          </a:p>
          <a:p>
            <a:pPr lvl="1"/>
            <a:r>
              <a:rPr lang="en-US" dirty="0" smtClean="0"/>
              <a:t>National Association of Pension Advisors</a:t>
            </a:r>
          </a:p>
          <a:p>
            <a:r>
              <a:rPr lang="en-US" dirty="0"/>
              <a:t>http://savemy401k.com/</a:t>
            </a:r>
            <a:endParaRPr lang="en-US" dirty="0" smtClean="0"/>
          </a:p>
          <a:p>
            <a:r>
              <a:rPr lang="en-US" dirty="0" smtClean="0"/>
              <a:t>PAC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22" y="4187687"/>
            <a:ext cx="2358401" cy="24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8052" y="1442968"/>
            <a:ext cx="8042275" cy="1336675"/>
          </a:xfrm>
        </p:spPr>
        <p:txBody>
          <a:bodyPr/>
          <a:lstStyle/>
          <a:p>
            <a:r>
              <a:rPr lang="en-US" dirty="0" smtClean="0"/>
              <a:t>Conclusion and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76870" y="2928731"/>
            <a:ext cx="5049078" cy="3207026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 you for attending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We look forward to your feedback and opportunities for program improvement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We look forward to the </a:t>
            </a:r>
            <a:r>
              <a:rPr lang="en-US" b="1" dirty="0" smtClean="0">
                <a:solidFill>
                  <a:srgbClr val="002060"/>
                </a:solidFill>
              </a:rPr>
              <a:t>continued success and growth of our partnership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28731"/>
            <a:ext cx="4099094" cy="357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BPAS Firm Update </a:t>
            </a:r>
            <a:br>
              <a:rPr lang="en-US" sz="4000" dirty="0" smtClean="0"/>
            </a:br>
            <a:r>
              <a:rPr lang="en-US" sz="4000" dirty="0" smtClean="0"/>
              <a:t>and Conference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06148"/>
            <a:ext cx="7585075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Welcome, BPAS Partners Conference</a:t>
            </a:r>
          </a:p>
          <a:p>
            <a:r>
              <a:rPr lang="en-US" dirty="0" smtClean="0"/>
              <a:t>Thank You!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YOU – for partnering with us to provide retirement plan services to our mutual clients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YOU – for joining </a:t>
            </a:r>
            <a:r>
              <a:rPr lang="en-US" sz="2000" dirty="0"/>
              <a:t>us in a 3-day </a:t>
            </a:r>
            <a:r>
              <a:rPr lang="en-US" sz="2000" dirty="0" smtClean="0"/>
              <a:t>learning experience to improve our businesses and the effectiveness of the services we provide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YOU – for engaging in a critical discussion of our industry and re-examining how we might partner to improve the retirement income readiness of working households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Guest </a:t>
            </a:r>
            <a:r>
              <a:rPr lang="en-US" sz="2000" dirty="0"/>
              <a:t>speakers, for sharing your </a:t>
            </a:r>
            <a:r>
              <a:rPr lang="en-US" sz="2000" dirty="0" smtClean="0"/>
              <a:t>knowledge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BPAS Marketing staff, for a </a:t>
            </a:r>
            <a:r>
              <a:rPr lang="en-US" sz="2000" dirty="0" smtClean="0"/>
              <a:t>first-class effort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4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6889750" cy="1219200"/>
          </a:xfrm>
        </p:spPr>
        <p:txBody>
          <a:bodyPr/>
          <a:lstStyle/>
          <a:p>
            <a:r>
              <a:rPr lang="en-US" sz="4000" dirty="0"/>
              <a:t>Questions?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pic>
        <p:nvPicPr>
          <p:cNvPr id="5" name="Picture 3" descr="C:\Users\SPlayman\AppData\Local\Microsoft\Windows\Temporary Internet Files\Content.IE5\JGKZKCBL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42" y="3010042"/>
            <a:ext cx="3238357" cy="323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49F4A0-8D24-4F41-A97B-E0E2A829BD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4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5462" y="1601094"/>
            <a:ext cx="6713538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4000" kern="0" dirty="0" smtClean="0"/>
              <a:t>Contact</a:t>
            </a:r>
            <a:endParaRPr lang="en-US" sz="4000" kern="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50939" y="3237585"/>
            <a:ext cx="5203115" cy="25710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000066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0066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000066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66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Barry Kublin</a:t>
            </a:r>
          </a:p>
          <a:p>
            <a:pPr marL="0" indent="0">
              <a:buFontTx/>
              <a:buNone/>
            </a:pPr>
            <a:r>
              <a:rPr lang="en-US" kern="0" dirty="0" smtClean="0"/>
              <a:t>President</a:t>
            </a:r>
          </a:p>
          <a:p>
            <a:pPr marL="0" indent="0">
              <a:buFontTx/>
              <a:buNone/>
            </a:pPr>
            <a:r>
              <a:rPr lang="en-US" kern="0" dirty="0" smtClean="0"/>
              <a:t>BPAS</a:t>
            </a:r>
          </a:p>
          <a:p>
            <a:pPr marL="0" indent="0">
              <a:buFontTx/>
              <a:buNone/>
            </a:pPr>
            <a:r>
              <a:rPr lang="en-US" kern="0" dirty="0" smtClean="0"/>
              <a:t>bkublin@bpas.com</a:t>
            </a:r>
            <a:endParaRPr lang="en-US" kern="0" dirty="0"/>
          </a:p>
        </p:txBody>
      </p:sp>
      <p:pic>
        <p:nvPicPr>
          <p:cNvPr id="4" name="Picture 2" descr="C:\Users\SPlayman\AppData\Local\Microsoft\Windows\Temporary Internet Files\Content.IE5\24VTMA2H\MC900441958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" y="2963862"/>
            <a:ext cx="3219829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B1707A-44A2-4F03-8C34-357DBA5067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BPAS Firm Update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and </a:t>
            </a:r>
            <a:r>
              <a:rPr lang="en-US" sz="4000" dirty="0"/>
              <a:t>Conference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8539" y="2779644"/>
            <a:ext cx="8042275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Conference Objectives</a:t>
            </a:r>
          </a:p>
          <a:p>
            <a:pPr lvl="1"/>
            <a:r>
              <a:rPr lang="en-US" dirty="0" smtClean="0"/>
              <a:t>Update on BPAS Firm Capabilities</a:t>
            </a:r>
          </a:p>
          <a:p>
            <a:pPr lvl="1"/>
            <a:r>
              <a:rPr lang="en-US" b="1" dirty="0" smtClean="0"/>
              <a:t>Strategies to compete </a:t>
            </a:r>
            <a:r>
              <a:rPr lang="en-US" dirty="0" smtClean="0"/>
              <a:t>in today’s 401k/403(b) marketplace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usiness opportunities beyond the traditional 401k/403(b) marketplace</a:t>
            </a:r>
          </a:p>
          <a:p>
            <a:pPr lvl="1"/>
            <a:r>
              <a:rPr lang="en-US" dirty="0"/>
              <a:t>Regulatory </a:t>
            </a:r>
            <a:r>
              <a:rPr lang="en-US" dirty="0" smtClean="0"/>
              <a:t>updates</a:t>
            </a:r>
            <a:endParaRPr lang="en-US" dirty="0"/>
          </a:p>
          <a:p>
            <a:pPr lvl="1"/>
            <a:r>
              <a:rPr lang="en-US" dirty="0" smtClean="0"/>
              <a:t>Contemporary Investment Management Issues</a:t>
            </a:r>
          </a:p>
          <a:p>
            <a:pPr lvl="1"/>
            <a:r>
              <a:rPr lang="en-US" dirty="0" smtClean="0"/>
              <a:t>Interactive sessions to discuss best practices among Partners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BPAS Firm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832652"/>
            <a:ext cx="8580783" cy="3740426"/>
          </a:xfrm>
        </p:spPr>
        <p:txBody>
          <a:bodyPr>
            <a:normAutofit/>
          </a:bodyPr>
          <a:lstStyle/>
          <a:p>
            <a:r>
              <a:rPr lang="en-US" dirty="0" smtClean="0"/>
              <a:t>BPAS was founded in 1973 (41 years old)</a:t>
            </a:r>
          </a:p>
          <a:p>
            <a:pPr lvl="1"/>
            <a:r>
              <a:rPr lang="en-US" dirty="0" smtClean="0"/>
              <a:t>If you knew of us, you might not know us today!</a:t>
            </a:r>
          </a:p>
          <a:p>
            <a:r>
              <a:rPr lang="en-US" dirty="0" smtClean="0"/>
              <a:t>9 offices (3 Upstate NY, NYC, NJ, Phil, Pitt, Houston, San Juan)</a:t>
            </a:r>
          </a:p>
          <a:p>
            <a:r>
              <a:rPr lang="en-US" dirty="0" smtClean="0"/>
              <a:t>240 professionals</a:t>
            </a:r>
          </a:p>
          <a:p>
            <a:r>
              <a:rPr lang="en-US" dirty="0" smtClean="0"/>
              <a:t>3,600 clients</a:t>
            </a:r>
          </a:p>
          <a:p>
            <a:r>
              <a:rPr lang="en-US" dirty="0" smtClean="0"/>
              <a:t>350,000 participants</a:t>
            </a:r>
          </a:p>
          <a:p>
            <a:r>
              <a:rPr lang="en-US" dirty="0" smtClean="0"/>
              <a:t>$16 billion assets under custody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BPAS Firm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5043" y="2766392"/>
            <a:ext cx="4479236" cy="367416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400" dirty="0"/>
              <a:t>Advanced DC Plan Administration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100" dirty="0"/>
              <a:t>ESOP, KSOP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100" dirty="0"/>
              <a:t>401(k), 403(b), 457 municipal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100" dirty="0"/>
              <a:t>457, 409A non-qualified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100" dirty="0"/>
              <a:t>Taft-Hartley, Prevailing Wage 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100" dirty="0"/>
              <a:t>MEP, MET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100" dirty="0"/>
              <a:t>1081 (Puerto Rico)</a:t>
            </a:r>
          </a:p>
        </p:txBody>
      </p:sp>
      <p:sp>
        <p:nvSpPr>
          <p:cNvPr id="4" name="Rectangle 3"/>
          <p:cNvSpPr/>
          <p:nvPr/>
        </p:nvSpPr>
        <p:spPr>
          <a:xfrm>
            <a:off x="4851538" y="2779029"/>
            <a:ext cx="4076424" cy="164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Defined Benefit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Plans</a:t>
            </a:r>
          </a:p>
          <a:p>
            <a:pPr marL="858838" lvl="2" indent="-342900">
              <a:lnSpc>
                <a:spcPct val="110000"/>
              </a:lnSpc>
              <a:spcBef>
                <a:spcPts val="300"/>
              </a:spcBef>
              <a:buFont typeface="Calibri" panose="020F0502020204030204" pitchFamily="34" charset="0"/>
              <a:buChar char="—"/>
            </a:pPr>
            <a:r>
              <a:rPr lang="en-US" sz="2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Mid-market </a:t>
            </a: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traditional and cash balance </a:t>
            </a:r>
          </a:p>
          <a:p>
            <a:pPr marL="858838" lvl="2" indent="-342900">
              <a:lnSpc>
                <a:spcPct val="110000"/>
              </a:lnSpc>
              <a:spcBef>
                <a:spcPts val="300"/>
              </a:spcBef>
              <a:buFont typeface="Calibri" panose="020F0502020204030204" pitchFamily="34" charset="0"/>
              <a:buChar char="—"/>
            </a:pPr>
            <a:r>
              <a:rPr lang="en-US" sz="2100" dirty="0">
                <a:solidFill>
                  <a:srgbClr val="002060"/>
                </a:solidFill>
                <a:latin typeface="Calibri" panose="020F0502020204030204" pitchFamily="34" charset="0"/>
              </a:rPr>
              <a:t>Small-market cash balance</a:t>
            </a:r>
          </a:p>
        </p:txBody>
      </p:sp>
    </p:spTree>
    <p:extLst>
      <p:ext uri="{BB962C8B-B14F-4D97-AF65-F5344CB8AC3E}">
        <p14:creationId xmlns:p14="http://schemas.microsoft.com/office/powerpoint/2010/main" val="55306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BPAS Firm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4313" y="2779644"/>
            <a:ext cx="8042275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VEBA/HRA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Voluntary Employee Beneficiary Association/ Health Reimbursement Accounts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Funded post-retirement medical benefits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Taft-Hartley (IBEW, USWA)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Public Sector (Northwest Firefighters Association)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UAW VEBA is the largest direct holder of GM stock  (8.8%)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Health and Welfare Benefits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Actuarial valuation of post-retirement benefits other than pensions, ASC715, GASB45</a:t>
            </a:r>
          </a:p>
          <a:p>
            <a:pPr marL="34925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BPAS Firm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5044" y="2832652"/>
            <a:ext cx="6838403" cy="3515139"/>
          </a:xfrm>
        </p:spPr>
        <p:txBody>
          <a:bodyPr>
            <a:normAutofit/>
          </a:bodyPr>
          <a:lstStyle/>
          <a:p>
            <a:r>
              <a:rPr lang="en-US" dirty="0" smtClean="0"/>
              <a:t>IRA</a:t>
            </a:r>
          </a:p>
          <a:p>
            <a:pPr lvl="1"/>
            <a:r>
              <a:rPr lang="en-US" dirty="0" smtClean="0"/>
              <a:t>EGTRRA Rollovers</a:t>
            </a:r>
          </a:p>
          <a:p>
            <a:pPr lvl="2"/>
            <a:r>
              <a:rPr lang="en-US" dirty="0" smtClean="0"/>
              <a:t>$5k cash-outs from DC AND DB plans</a:t>
            </a:r>
          </a:p>
          <a:p>
            <a:pPr lvl="3"/>
            <a:r>
              <a:rPr lang="en-US" dirty="0" smtClean="0"/>
              <a:t>Significant savings in DB related to admin and PBGC expenses</a:t>
            </a:r>
          </a:p>
          <a:p>
            <a:pPr lvl="2"/>
            <a:r>
              <a:rPr lang="en-US" dirty="0" smtClean="0"/>
              <a:t>Orphan plan accounts (Dewey)</a:t>
            </a:r>
          </a:p>
          <a:p>
            <a:pPr lvl="1"/>
            <a:r>
              <a:rPr lang="en-US" dirty="0" smtClean="0"/>
              <a:t>Voluntary Rollovers</a:t>
            </a:r>
          </a:p>
          <a:p>
            <a:pPr lvl="2"/>
            <a:r>
              <a:rPr lang="en-US" dirty="0" smtClean="0"/>
              <a:t>Platform for Advisors for BPAS participant clients</a:t>
            </a:r>
          </a:p>
          <a:p>
            <a:pPr marL="34925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552">
            <a:off x="6785395" y="3220277"/>
            <a:ext cx="1677775" cy="318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BPAS Firm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5045" y="2832652"/>
            <a:ext cx="5049077" cy="37669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MyPlanLoan Administration</a:t>
            </a:r>
          </a:p>
          <a:p>
            <a:pPr lvl="1"/>
            <a:r>
              <a:rPr lang="en-US" dirty="0" smtClean="0"/>
              <a:t>Non-payroll deduct loan administration for terminated participants or active participants where payroll deduction is not available</a:t>
            </a:r>
          </a:p>
          <a:p>
            <a:pPr lvl="1"/>
            <a:r>
              <a:rPr lang="en-US" dirty="0" smtClean="0"/>
              <a:t>Reduce leakage amongst participants who avail themselves of a 72p transaction that is offered in a prudent manner </a:t>
            </a:r>
          </a:p>
          <a:p>
            <a:pPr marL="34925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741">
            <a:off x="5467284" y="3222079"/>
            <a:ext cx="3378390" cy="27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BPAS Firm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20281" y="3004929"/>
            <a:ext cx="5433389" cy="346213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Employee Benefit Trust Services ($16 billion)</a:t>
            </a:r>
          </a:p>
          <a:p>
            <a:pPr lvl="1"/>
            <a:r>
              <a:rPr lang="en-US" dirty="0" smtClean="0"/>
              <a:t>Collective Investment Funds</a:t>
            </a:r>
          </a:p>
          <a:p>
            <a:pPr lvl="2"/>
            <a:r>
              <a:rPr lang="en-US" dirty="0" smtClean="0"/>
              <a:t>Unitization of managed accounts for use in multiple plans</a:t>
            </a:r>
          </a:p>
          <a:p>
            <a:pPr lvl="2"/>
            <a:r>
              <a:rPr lang="en-US" dirty="0" smtClean="0"/>
              <a:t>Transfer Agent, 3(38) status</a:t>
            </a:r>
          </a:p>
          <a:p>
            <a:pPr lvl="2"/>
            <a:r>
              <a:rPr lang="en-US" dirty="0" smtClean="0"/>
              <a:t>CIFs are available on all major trading platforms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82" y="3097696"/>
            <a:ext cx="2665863" cy="23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PP_SABST_TXT_Rail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P_SABST_TXT_Rail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291</TotalTime>
  <Words>850</Words>
  <Application>Microsoft Office PowerPoint</Application>
  <PresentationFormat>On-screen Show (4:3)</PresentationFormat>
  <Paragraphs>164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PPP_SABST_TXT_Railing</vt:lpstr>
      <vt:lpstr>1_PPP_SABST_TXT_Railing</vt:lpstr>
      <vt:lpstr>BPAS Firm Update  and Conference Objectives</vt:lpstr>
      <vt:lpstr>BPAS Firm Update  and Conference Objectives</vt:lpstr>
      <vt:lpstr>BPAS Firm Update  and Conference Objectives</vt:lpstr>
      <vt:lpstr>BPAS Firm Profile</vt:lpstr>
      <vt:lpstr>BPAS Firm Profile</vt:lpstr>
      <vt:lpstr>BPAS Firm Profile</vt:lpstr>
      <vt:lpstr>BPAS Firm Profile</vt:lpstr>
      <vt:lpstr>BPAS Firm Profile</vt:lpstr>
      <vt:lpstr>BPAS Firm Profile</vt:lpstr>
      <vt:lpstr>BPAS Firm Profile</vt:lpstr>
      <vt:lpstr>BPAS Firm Profile</vt:lpstr>
      <vt:lpstr>BPAS Firm Update</vt:lpstr>
      <vt:lpstr>PowerPoint Presentation</vt:lpstr>
      <vt:lpstr>Strategies to Compete</vt:lpstr>
      <vt:lpstr>Business Opportunities Beyond 401k/403(b)</vt:lpstr>
      <vt:lpstr>Regulatory Updates</vt:lpstr>
      <vt:lpstr>Contemporary Investment Management Issues</vt:lpstr>
      <vt:lpstr>Advocacy</vt:lpstr>
      <vt:lpstr>Conclusion and Beginning</vt:lpstr>
      <vt:lpstr>Questions? </vt:lpstr>
      <vt:lpstr>PowerPoint Presentation</vt:lpstr>
    </vt:vector>
  </TitlesOfParts>
  <Company>BPAS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BPAS Firm Update</dc:title>
  <dc:creator>Barry Kublin</dc:creator>
  <cp:lastModifiedBy>Barry Kublin</cp:lastModifiedBy>
  <cp:revision>39</cp:revision>
  <dcterms:created xsi:type="dcterms:W3CDTF">2014-06-07T16:28:56Z</dcterms:created>
  <dcterms:modified xsi:type="dcterms:W3CDTF">2014-06-08T19:46:59Z</dcterms:modified>
</cp:coreProperties>
</file>