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5.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2"/>
    <p:sldMasterId id="2147483849" r:id="rId3"/>
    <p:sldMasterId id="2147483987" r:id="rId4"/>
    <p:sldMasterId id="2147484002" r:id="rId5"/>
    <p:sldMasterId id="2147484017" r:id="rId6"/>
    <p:sldMasterId id="2147484032" r:id="rId7"/>
  </p:sldMasterIdLst>
  <p:notesMasterIdLst>
    <p:notesMasterId r:id="rId21"/>
  </p:notesMasterIdLst>
  <p:handoutMasterIdLst>
    <p:handoutMasterId r:id="rId22"/>
  </p:handoutMasterIdLst>
  <p:sldIdLst>
    <p:sldId id="299" r:id="rId8"/>
    <p:sldId id="307" r:id="rId9"/>
    <p:sldId id="326" r:id="rId10"/>
    <p:sldId id="327" r:id="rId11"/>
    <p:sldId id="338" r:id="rId12"/>
    <p:sldId id="340" r:id="rId13"/>
    <p:sldId id="328" r:id="rId14"/>
    <p:sldId id="334" r:id="rId15"/>
    <p:sldId id="330" r:id="rId16"/>
    <p:sldId id="335" r:id="rId17"/>
    <p:sldId id="336" r:id="rId18"/>
    <p:sldId id="337" r:id="rId19"/>
    <p:sldId id="325" r:id="rId20"/>
  </p:sldIdLst>
  <p:sldSz cx="9144000" cy="6858000" type="screen4x3"/>
  <p:notesSz cx="7010400" cy="9296400"/>
  <p:defaultTextStyle>
    <a:defPPr>
      <a:defRPr lang="da-DK"/>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50736"/>
    <a:srgbClr val="FF5B5B"/>
    <a:srgbClr val="E83618"/>
    <a:srgbClr val="FF3300"/>
    <a:srgbClr val="A20000"/>
    <a:srgbClr val="920000"/>
    <a:srgbClr val="FF656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48" autoAdjust="0"/>
    <p:restoredTop sz="94633" autoAdjust="0"/>
  </p:normalViewPr>
  <p:slideViewPr>
    <p:cSldViewPr snapToGrid="0">
      <p:cViewPr>
        <p:scale>
          <a:sx n="100" d="100"/>
          <a:sy n="100" d="100"/>
        </p:scale>
        <p:origin x="-282" y="-78"/>
      </p:cViewPr>
      <p:guideLst>
        <p:guide orient="horz" pos="4319"/>
        <p:guide pos="554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40" d="100"/>
        <a:sy n="40" d="100"/>
      </p:scale>
      <p:origin x="0" y="0"/>
    </p:cViewPr>
  </p:sorterViewPr>
  <p:notesViewPr>
    <p:cSldViewPr snapToGrid="0">
      <p:cViewPr varScale="1">
        <p:scale>
          <a:sx n="79" d="100"/>
          <a:sy n="79" d="100"/>
        </p:scale>
        <p:origin x="-2094" y="-1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tableStyles" Target="tableStyles.xml"/><Relationship Id="rId3" Type="http://schemas.openxmlformats.org/officeDocument/2006/relationships/slideMaster" Target="slideMasters/slideMaster2.xml"/><Relationship Id="rId21" Type="http://schemas.openxmlformats.org/officeDocument/2006/relationships/notesMaster" Target="notesMasters/notesMaster1.xml"/><Relationship Id="rId7" Type="http://schemas.openxmlformats.org/officeDocument/2006/relationships/slideMaster" Target="slideMasters/slideMaster6.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customXml" Target="../customXml/item1.xml"/><Relationship Id="rId6" Type="http://schemas.openxmlformats.org/officeDocument/2006/relationships/slideMaster" Target="slideMasters/slideMaster5.xml"/><Relationship Id="rId11" Type="http://schemas.openxmlformats.org/officeDocument/2006/relationships/slide" Target="slides/slide4.xml"/><Relationship Id="rId24" Type="http://schemas.openxmlformats.org/officeDocument/2006/relationships/viewProps" Target="viewProps.xml"/><Relationship Id="rId5" Type="http://schemas.openxmlformats.org/officeDocument/2006/relationships/slideMaster" Target="slideMasters/slideMaster4.xml"/><Relationship Id="rId15" Type="http://schemas.openxmlformats.org/officeDocument/2006/relationships/slide" Target="slides/slide8.xml"/><Relationship Id="rId23"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3.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E9702F1C-4670-4AC5-8628-F624328317DC}" type="datetimeFigureOut">
              <a:rPr lang="en-US" smtClean="0"/>
              <a:t>5/29/2014</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1FC02F73-CA23-4870-9EE8-F9B8DDE36296}" type="slidenum">
              <a:rPr lang="en-US" smtClean="0"/>
              <a:t>‹#›</a:t>
            </a:fld>
            <a:endParaRPr lang="en-US"/>
          </a:p>
        </p:txBody>
      </p:sp>
    </p:spTree>
    <p:extLst>
      <p:ext uri="{BB962C8B-B14F-4D97-AF65-F5344CB8AC3E}">
        <p14:creationId xmlns:p14="http://schemas.microsoft.com/office/powerpoint/2010/main" val="2039711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303784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938" y="3"/>
            <a:ext cx="3037840" cy="464820"/>
          </a:xfrm>
          <a:prstGeom prst="rect">
            <a:avLst/>
          </a:prstGeom>
        </p:spPr>
        <p:txBody>
          <a:bodyPr vert="horz" lIns="91440" tIns="45720" rIns="91440" bIns="45720" rtlCol="0"/>
          <a:lstStyle>
            <a:lvl1pPr algn="r">
              <a:defRPr sz="1200"/>
            </a:lvl1pPr>
          </a:lstStyle>
          <a:p>
            <a:fld id="{79E87837-1348-43BD-8770-8D01C06FD7BB}" type="datetimeFigureOut">
              <a:rPr lang="en-US" smtClean="0"/>
              <a:t>5/29/2014</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040" y="4415793"/>
            <a:ext cx="5608320" cy="418338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70"/>
            <a:ext cx="3037840" cy="46482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70"/>
            <a:ext cx="3037840" cy="464820"/>
          </a:xfrm>
          <a:prstGeom prst="rect">
            <a:avLst/>
          </a:prstGeom>
        </p:spPr>
        <p:txBody>
          <a:bodyPr vert="horz" lIns="91440" tIns="45720" rIns="91440" bIns="45720" rtlCol="0" anchor="b"/>
          <a:lstStyle>
            <a:lvl1pPr algn="r">
              <a:defRPr sz="1200"/>
            </a:lvl1pPr>
          </a:lstStyle>
          <a:p>
            <a:fld id="{8F1C372C-DD15-4E24-82CB-FA6E39E1C35D}" type="slidenum">
              <a:rPr lang="en-US" smtClean="0"/>
              <a:t>‹#›</a:t>
            </a:fld>
            <a:endParaRPr lang="en-US" dirty="0"/>
          </a:p>
        </p:txBody>
      </p:sp>
    </p:spTree>
    <p:extLst>
      <p:ext uri="{BB962C8B-B14F-4D97-AF65-F5344CB8AC3E}">
        <p14:creationId xmlns:p14="http://schemas.microsoft.com/office/powerpoint/2010/main" val="16685591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3.xml"/><Relationship Id="rId4" Type="http://schemas.openxmlformats.org/officeDocument/2006/relationships/image" Target="../media/image4.jpe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4.xml"/><Relationship Id="rId4" Type="http://schemas.openxmlformats.org/officeDocument/2006/relationships/image" Target="../media/image4.jpe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5.xml"/><Relationship Id="rId4" Type="http://schemas.openxmlformats.org/officeDocument/2006/relationships/image" Target="../media/image4.jpe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6.xml"/><Relationship Id="rId4" Type="http://schemas.openxmlformats.org/officeDocument/2006/relationships/image" Target="../media/image4.jpeg"/></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s">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defRPr>
                <a:latin typeface="Arial" pitchFamily="34" charset="0"/>
              </a:defRPr>
            </a:lvl1pPr>
          </a:lstStyle>
          <a:p>
            <a:r>
              <a:rPr lang="en-US" smtClean="0"/>
              <a:t>Click to edit Master title style</a:t>
            </a:r>
            <a:endParaRPr lang="da-DK" dirty="0"/>
          </a:p>
        </p:txBody>
      </p:sp>
      <p:sp>
        <p:nvSpPr>
          <p:cNvPr id="3" name="Pladsholder til lodret titel 2"/>
          <p:cNvSpPr>
            <a:spLocks noGrp="1"/>
          </p:cNvSpPr>
          <p:nvPr>
            <p:ph type="body" orient="vert" idx="1"/>
          </p:nvPr>
        </p:nvSpPr>
        <p:spPr>
          <a:xfrm>
            <a:off x="457200" y="1600200"/>
            <a:ext cx="8229600" cy="4525963"/>
          </a:xfrm>
          <a:prstGeom prst="rect">
            <a:avLst/>
          </a:prstGeom>
        </p:spPr>
        <p:txBody>
          <a:bodyPr vert="eaVert"/>
          <a:lstStyle>
            <a:lvl1pPr>
              <a:defRPr>
                <a:latin typeface="Arial" pitchFamily="34" charset="0"/>
              </a:defRPr>
            </a:lvl1pPr>
            <a:lvl2pPr>
              <a:defRPr>
                <a:latin typeface="Arial" pitchFamily="34" charset="0"/>
              </a:defRPr>
            </a:lvl2pPr>
            <a:lvl3pPr>
              <a:defRPr>
                <a:latin typeface="Arial" pitchFamily="34" charset="0"/>
              </a:defRPr>
            </a:lvl3pPr>
            <a:lvl4pPr>
              <a:defRPr>
                <a:latin typeface="Arial" pitchFamily="34" charset="0"/>
              </a:defRPr>
            </a:lvl4pPr>
            <a:lvl5pPr>
              <a:defRPr>
                <a:latin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dirty="0"/>
          </a:p>
        </p:txBody>
      </p:sp>
      <p:sp>
        <p:nvSpPr>
          <p:cNvPr id="4" name="Pladsholder til dato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pitchFamily="-97" charset="-128"/>
              </a:defRPr>
            </a:lvl1pPr>
          </a:lstStyle>
          <a:p>
            <a:pPr>
              <a:defRPr/>
            </a:pPr>
            <a:r>
              <a:rPr lang="en-US" smtClean="0"/>
              <a:t>Your footnote</a:t>
            </a:r>
            <a:endParaRPr lang="da-DK"/>
          </a:p>
        </p:txBody>
      </p:sp>
      <p:sp>
        <p:nvSpPr>
          <p:cNvPr id="5" name="Pladsholder til sidefod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pitchFamily="-97" charset="-128"/>
              </a:defRPr>
            </a:lvl1pPr>
          </a:lstStyle>
          <a:p>
            <a:pPr>
              <a:defRPr/>
            </a:pPr>
            <a:endParaRPr lang="da-DK"/>
          </a:p>
        </p:txBody>
      </p:sp>
      <p:sp>
        <p:nvSpPr>
          <p:cNvPr id="6" name="Pladsholder til dias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pitchFamily="-97" charset="-128"/>
              </a:defRPr>
            </a:lvl1pPr>
          </a:lstStyle>
          <a:p>
            <a:pPr>
              <a:defRPr/>
            </a:pPr>
            <a:fld id="{AC3A940E-EAB0-4807-93BE-D2325BCD85E8}" type="slidenum">
              <a:rPr lang="da-DK"/>
              <a:pPr>
                <a:defRPr/>
              </a:pPr>
              <a:t>‹#›</a:t>
            </a:fld>
            <a:endParaRPr lang="da-DK"/>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274638"/>
            <a:ext cx="2057400" cy="5851525"/>
          </a:xfrm>
          <a:prstGeom prst="rect">
            <a:avLst/>
          </a:prstGeom>
        </p:spPr>
        <p:txBody>
          <a:bodyPr vert="eaVert"/>
          <a:lstStyle>
            <a:lvl1pPr>
              <a:defRPr>
                <a:latin typeface="Arial" pitchFamily="34" charset="0"/>
              </a:defRPr>
            </a:lvl1pPr>
          </a:lstStyle>
          <a:p>
            <a:r>
              <a:rPr lang="en-US" smtClean="0"/>
              <a:t>Click to edit Master title style</a:t>
            </a:r>
            <a:endParaRPr lang="da-DK" dirty="0"/>
          </a:p>
        </p:txBody>
      </p:sp>
      <p:sp>
        <p:nvSpPr>
          <p:cNvPr id="3" name="Pladsholder til lodret titel 2"/>
          <p:cNvSpPr>
            <a:spLocks noGrp="1"/>
          </p:cNvSpPr>
          <p:nvPr>
            <p:ph type="body" orient="vert" idx="1"/>
          </p:nvPr>
        </p:nvSpPr>
        <p:spPr>
          <a:xfrm>
            <a:off x="457200" y="274638"/>
            <a:ext cx="6019800" cy="5851525"/>
          </a:xfrm>
          <a:prstGeom prst="rect">
            <a:avLst/>
          </a:prstGeom>
        </p:spPr>
        <p:txBody>
          <a:bodyPr vert="eaVert"/>
          <a:lstStyle>
            <a:lvl1pPr>
              <a:defRPr>
                <a:latin typeface="Arial" pitchFamily="34" charset="0"/>
              </a:defRPr>
            </a:lvl1pPr>
            <a:lvl2pPr>
              <a:defRPr>
                <a:latin typeface="Arial" pitchFamily="34" charset="0"/>
              </a:defRPr>
            </a:lvl2pPr>
            <a:lvl3pPr>
              <a:defRPr>
                <a:latin typeface="Arial" pitchFamily="34" charset="0"/>
              </a:defRPr>
            </a:lvl3pPr>
            <a:lvl4pPr>
              <a:defRPr>
                <a:latin typeface="Arial" pitchFamily="34" charset="0"/>
              </a:defRPr>
            </a:lvl4pPr>
            <a:lvl5pPr>
              <a:defRPr>
                <a:latin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dirty="0"/>
          </a:p>
        </p:txBody>
      </p:sp>
      <p:sp>
        <p:nvSpPr>
          <p:cNvPr id="4" name="Pladsholder til dato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pitchFamily="-97" charset="-128"/>
              </a:defRPr>
            </a:lvl1pPr>
          </a:lstStyle>
          <a:p>
            <a:pPr>
              <a:defRPr/>
            </a:pPr>
            <a:r>
              <a:rPr lang="en-US" smtClean="0"/>
              <a:t>Your footnote</a:t>
            </a:r>
            <a:endParaRPr lang="da-DK"/>
          </a:p>
        </p:txBody>
      </p:sp>
      <p:sp>
        <p:nvSpPr>
          <p:cNvPr id="5" name="Pladsholder til sidefod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pitchFamily="-97" charset="-128"/>
              </a:defRPr>
            </a:lvl1pPr>
          </a:lstStyle>
          <a:p>
            <a:pPr>
              <a:defRPr/>
            </a:pPr>
            <a:endParaRPr lang="da-DK"/>
          </a:p>
        </p:txBody>
      </p:sp>
      <p:sp>
        <p:nvSpPr>
          <p:cNvPr id="6" name="Pladsholder til dias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pitchFamily="-97" charset="-128"/>
              </a:defRPr>
            </a:lvl1pPr>
          </a:lstStyle>
          <a:p>
            <a:pPr>
              <a:defRPr/>
            </a:pPr>
            <a:fld id="{1E093995-4E24-4618-BC82-CE44AFD9B4B7}" type="slidenum">
              <a:rPr lang="da-DK"/>
              <a:pPr>
                <a:defRPr/>
              </a:pPr>
              <a:t>‹#›</a:t>
            </a:fld>
            <a:endParaRPr lang="da-DK"/>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dias">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og indholdsobjekt">
    <p:spTree>
      <p:nvGrpSpPr>
        <p:cNvPr id="1" name=""/>
        <p:cNvGrpSpPr/>
        <p:nvPr/>
      </p:nvGrpSpPr>
      <p:grpSpPr>
        <a:xfrm>
          <a:off x="0" y="0"/>
          <a:ext cx="0" cy="0"/>
          <a:chOff x="0" y="0"/>
          <a:chExt cx="0" cy="0"/>
        </a:xfrm>
      </p:grpSpPr>
      <p:sp>
        <p:nvSpPr>
          <p:cNvPr id="5" name="Rektangel 2"/>
          <p:cNvSpPr>
            <a:spLocks noChangeArrowheads="1"/>
          </p:cNvSpPr>
          <p:nvPr/>
        </p:nvSpPr>
        <p:spPr bwMode="auto">
          <a:xfrm>
            <a:off x="0" y="768350"/>
            <a:ext cx="9144000" cy="1235075"/>
          </a:xfrm>
          <a:prstGeom prst="rect">
            <a:avLst/>
          </a:prstGeom>
          <a:gradFill flip="none" rotWithShape="1">
            <a:gsLst>
              <a:gs pos="89000">
                <a:srgbClr val="C00000"/>
              </a:gs>
              <a:gs pos="20000">
                <a:srgbClr val="F50736"/>
              </a:gs>
              <a:gs pos="11000">
                <a:srgbClr val="F50736"/>
              </a:gs>
            </a:gsLst>
            <a:lin ang="1350000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indent="-342900" algn="ctr">
              <a:buFont typeface="+mj-lt"/>
              <a:buAutoNum type="arabicPeriod"/>
              <a:defRPr/>
            </a:pPr>
            <a:endParaRPr lang="da-DK" noProof="1">
              <a:solidFill>
                <a:srgbClr val="FFFFFF"/>
              </a:solidFill>
              <a:latin typeface="Arial" pitchFamily="34" charset="0"/>
            </a:endParaRPr>
          </a:p>
        </p:txBody>
      </p:sp>
      <p:pic>
        <p:nvPicPr>
          <p:cNvPr id="6" name="Billede 3" descr="dreamstime_Handshake.jpg"/>
          <p:cNvPicPr>
            <a:picLocks noChangeAspect="1"/>
          </p:cNvPicPr>
          <p:nvPr userDrawn="1"/>
        </p:nvPicPr>
        <p:blipFill>
          <a:blip r:embed="rId2"/>
          <a:srcRect/>
          <a:stretch>
            <a:fillRect/>
          </a:stretch>
        </p:blipFill>
        <p:spPr bwMode="auto">
          <a:xfrm>
            <a:off x="7334250" y="777875"/>
            <a:ext cx="1809750" cy="1223963"/>
          </a:xfrm>
          <a:prstGeom prst="rect">
            <a:avLst/>
          </a:prstGeom>
          <a:noFill/>
          <a:ln w="9525">
            <a:noFill/>
            <a:miter lim="800000"/>
            <a:headEnd/>
            <a:tailEnd/>
          </a:ln>
        </p:spPr>
      </p:pic>
      <p:sp>
        <p:nvSpPr>
          <p:cNvPr id="3" name="Pladsholder til indhold 2"/>
          <p:cNvSpPr>
            <a:spLocks noGrp="1"/>
          </p:cNvSpPr>
          <p:nvPr>
            <p:ph idx="1"/>
          </p:nvPr>
        </p:nvSpPr>
        <p:spPr>
          <a:xfrm>
            <a:off x="457200" y="2298700"/>
            <a:ext cx="8229600" cy="3827463"/>
          </a:xfrm>
          <a:prstGeom prst="rect">
            <a:avLst/>
          </a:prstGeom>
        </p:spPr>
        <p:txBody>
          <a:bodyPr/>
          <a:lstStyle>
            <a:lvl1pPr>
              <a:defRPr>
                <a:solidFill>
                  <a:srgbClr val="000000"/>
                </a:solidFill>
                <a:latin typeface="Arial" pitchFamily="34" charset="0"/>
              </a:defRPr>
            </a:lvl1pPr>
            <a:lvl2pPr>
              <a:defRPr>
                <a:solidFill>
                  <a:srgbClr val="000000"/>
                </a:solidFill>
                <a:latin typeface="Arial" pitchFamily="34" charset="0"/>
              </a:defRPr>
            </a:lvl2pPr>
            <a:lvl3pPr>
              <a:defRPr>
                <a:solidFill>
                  <a:srgbClr val="000000"/>
                </a:solidFill>
                <a:latin typeface="Arial" pitchFamily="34" charset="0"/>
              </a:defRPr>
            </a:lvl3pPr>
            <a:lvl4pPr>
              <a:defRPr>
                <a:solidFill>
                  <a:srgbClr val="000000"/>
                </a:solidFill>
                <a:latin typeface="Arial" pitchFamily="34" charset="0"/>
              </a:defRPr>
            </a:lvl4pPr>
            <a:lvl5pPr>
              <a:defRPr>
                <a:solidFill>
                  <a:srgbClr val="000000"/>
                </a:solidFill>
                <a:latin typeface="Arial" pitchFamily="34" charset="0"/>
              </a:defRPr>
            </a:lvl5pPr>
          </a:lstStyle>
          <a:p>
            <a:pPr lvl="0"/>
            <a:r>
              <a:rPr lang="da-DK" dirty="0" smtClean="0"/>
              <a:t>Klik for at redigere teksttypografierne i masteren</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10" name="Titel 1"/>
          <p:cNvSpPr>
            <a:spLocks noGrp="1"/>
          </p:cNvSpPr>
          <p:nvPr>
            <p:ph type="title"/>
          </p:nvPr>
        </p:nvSpPr>
        <p:spPr>
          <a:xfrm>
            <a:off x="177800" y="833438"/>
            <a:ext cx="4584700" cy="563562"/>
          </a:xfrm>
          <a:prstGeom prst="rect">
            <a:avLst/>
          </a:prstGeom>
        </p:spPr>
        <p:txBody>
          <a:bodyPr/>
          <a:lstStyle>
            <a:lvl1pPr algn="l">
              <a:defRPr sz="3200">
                <a:latin typeface="Arial" pitchFamily="34" charset="0"/>
              </a:defRPr>
            </a:lvl1pPr>
          </a:lstStyle>
          <a:p>
            <a:r>
              <a:rPr lang="da-DK" dirty="0" smtClean="0"/>
              <a:t>Klik for at redigere i masteren</a:t>
            </a:r>
            <a:endParaRPr lang="da-DK" dirty="0"/>
          </a:p>
        </p:txBody>
      </p:sp>
      <p:sp>
        <p:nvSpPr>
          <p:cNvPr id="11" name="Pladsholder til tekst 2"/>
          <p:cNvSpPr>
            <a:spLocks noGrp="1"/>
          </p:cNvSpPr>
          <p:nvPr>
            <p:ph type="body" idx="13"/>
          </p:nvPr>
        </p:nvSpPr>
        <p:spPr>
          <a:xfrm>
            <a:off x="177800" y="1447801"/>
            <a:ext cx="6489700" cy="358774"/>
          </a:xfrm>
          <a:prstGeom prst="rect">
            <a:avLst/>
          </a:prstGeom>
        </p:spPr>
        <p:txBody>
          <a:bodyPr anchor="b"/>
          <a:lstStyle>
            <a:lvl1pPr marL="0" indent="0">
              <a:buNone/>
              <a:defRPr sz="2000" b="1">
                <a:latin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dirty="0" smtClean="0"/>
              <a:t>Klik for at redigere teksttypografierne i masteren</a:t>
            </a:r>
          </a:p>
        </p:txBody>
      </p:sp>
      <p:sp>
        <p:nvSpPr>
          <p:cNvPr id="7" name="Pladsholder til dato 3"/>
          <p:cNvSpPr>
            <a:spLocks noGrp="1"/>
          </p:cNvSpPr>
          <p:nvPr userDrawn="1">
            <p:ph type="dt" sz="half" idx="14"/>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Arial" pitchFamily="34" charset="0"/>
                <a:ea typeface="ＭＳ Ｐゴシック" pitchFamily="-97" charset="-128"/>
              </a:defRPr>
            </a:lvl1pPr>
          </a:lstStyle>
          <a:p>
            <a:pPr>
              <a:defRPr/>
            </a:pPr>
            <a:r>
              <a:rPr lang="en-US" smtClean="0"/>
              <a:t>Your footnote</a:t>
            </a:r>
            <a:endParaRPr lang="da-DK"/>
          </a:p>
        </p:txBody>
      </p:sp>
      <p:sp>
        <p:nvSpPr>
          <p:cNvPr id="8" name="Pladsholder til diasnummer 5"/>
          <p:cNvSpPr>
            <a:spLocks noGrp="1"/>
          </p:cNvSpPr>
          <p:nvPr userDrawn="1">
            <p:ph type="sldNum" sz="quarter" idx="15"/>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Arial" pitchFamily="34" charset="0"/>
                <a:ea typeface="ＭＳ Ｐゴシック" pitchFamily="-97" charset="-128"/>
              </a:defRPr>
            </a:lvl1pPr>
          </a:lstStyle>
          <a:p>
            <a:pPr>
              <a:defRPr/>
            </a:pPr>
            <a:r>
              <a:rPr lang="da-DK"/>
              <a:t>Your Logo</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fsnitsoverskrift">
    <p:spTree>
      <p:nvGrpSpPr>
        <p:cNvPr id="1" name=""/>
        <p:cNvGrpSpPr/>
        <p:nvPr/>
      </p:nvGrpSpPr>
      <p:grpSpPr>
        <a:xfrm>
          <a:off x="0" y="0"/>
          <a:ext cx="0" cy="0"/>
          <a:chOff x="0" y="0"/>
          <a:chExt cx="0" cy="0"/>
        </a:xfrm>
      </p:grpSpPr>
      <p:grpSp>
        <p:nvGrpSpPr>
          <p:cNvPr id="5" name="Gruppe 13"/>
          <p:cNvGrpSpPr/>
          <p:nvPr userDrawn="1"/>
        </p:nvGrpSpPr>
        <p:grpSpPr>
          <a:xfrm>
            <a:off x="0" y="0"/>
            <a:ext cx="9144000" cy="1968500"/>
            <a:chOff x="0" y="0"/>
            <a:chExt cx="9144000" cy="1968500"/>
          </a:xfrm>
          <a:effectLst>
            <a:outerShdw blurRad="50800" dist="38100" dir="2700000" algn="tl" rotWithShape="0">
              <a:prstClr val="black">
                <a:alpha val="40000"/>
              </a:prstClr>
            </a:outerShdw>
          </a:effectLst>
        </p:grpSpPr>
        <p:sp>
          <p:nvSpPr>
            <p:cNvPr id="6" name="Rektangel 2"/>
            <p:cNvSpPr>
              <a:spLocks noChangeArrowheads="1"/>
            </p:cNvSpPr>
            <p:nvPr/>
          </p:nvSpPr>
          <p:spPr bwMode="auto">
            <a:xfrm>
              <a:off x="0" y="0"/>
              <a:ext cx="9144000" cy="1968500"/>
            </a:xfrm>
            <a:prstGeom prst="rect">
              <a:avLst/>
            </a:prstGeom>
            <a:gradFill flip="none" rotWithShape="1">
              <a:gsLst>
                <a:gs pos="89000">
                  <a:srgbClr val="C00000"/>
                </a:gs>
                <a:gs pos="20000">
                  <a:srgbClr val="F50736"/>
                </a:gs>
                <a:gs pos="11000">
                  <a:srgbClr val="F50736"/>
                </a:gs>
              </a:gsLst>
              <a:lin ang="1350000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indent="-342900" algn="ctr">
                <a:buFont typeface="+mj-lt"/>
                <a:buAutoNum type="arabicPeriod"/>
                <a:defRPr/>
              </a:pPr>
              <a:endParaRPr lang="da-DK" noProof="1">
                <a:solidFill>
                  <a:srgbClr val="FFFFFF"/>
                </a:solidFill>
                <a:latin typeface="Arial" pitchFamily="34" charset="0"/>
              </a:endParaRPr>
            </a:p>
          </p:txBody>
        </p:sp>
        <p:sp>
          <p:nvSpPr>
            <p:cNvPr id="7" name="Rektangel 3"/>
            <p:cNvSpPr>
              <a:spLocks noChangeArrowheads="1"/>
            </p:cNvSpPr>
            <p:nvPr/>
          </p:nvSpPr>
          <p:spPr bwMode="auto">
            <a:xfrm>
              <a:off x="0" y="1661160"/>
              <a:ext cx="9144000" cy="304800"/>
            </a:xfrm>
            <a:prstGeom prst="rect">
              <a:avLst/>
            </a:prstGeom>
            <a:gradFill>
              <a:gsLst>
                <a:gs pos="0">
                  <a:schemeClr val="bg2">
                    <a:lumMod val="90000"/>
                  </a:schemeClr>
                </a:gs>
                <a:gs pos="100000">
                  <a:schemeClr val="accent1"/>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indent="-342900" algn="ctr">
                <a:buFont typeface="+mj-lt"/>
                <a:buAutoNum type="arabicPeriod"/>
                <a:defRPr/>
              </a:pPr>
              <a:endParaRPr lang="da-DK" noProof="1">
                <a:solidFill>
                  <a:srgbClr val="FFFFFF"/>
                </a:solidFill>
                <a:latin typeface="Arial" pitchFamily="34" charset="0"/>
                <a:ea typeface="ＭＳ Ｐゴシック" pitchFamily="-97" charset="-128"/>
              </a:endParaRPr>
            </a:p>
          </p:txBody>
        </p:sp>
      </p:grpSp>
      <p:sp>
        <p:nvSpPr>
          <p:cNvPr id="8" name="Pladsholder til indhold 2"/>
          <p:cNvSpPr>
            <a:spLocks noGrp="1"/>
          </p:cNvSpPr>
          <p:nvPr>
            <p:ph idx="1"/>
          </p:nvPr>
        </p:nvSpPr>
        <p:spPr>
          <a:xfrm>
            <a:off x="457200" y="2552700"/>
            <a:ext cx="8229600" cy="3573463"/>
          </a:xfrm>
          <a:prstGeom prst="rect">
            <a:avLst/>
          </a:prstGeom>
        </p:spPr>
        <p:txBody>
          <a:bodyPr/>
          <a:lstStyle>
            <a:lvl1pPr>
              <a:defRPr>
                <a:solidFill>
                  <a:srgbClr val="000000"/>
                </a:solidFill>
                <a:latin typeface="Arial" pitchFamily="34" charset="0"/>
              </a:defRPr>
            </a:lvl1pPr>
            <a:lvl2pPr>
              <a:defRPr>
                <a:solidFill>
                  <a:srgbClr val="000000"/>
                </a:solidFill>
                <a:latin typeface="Arial" pitchFamily="34" charset="0"/>
              </a:defRPr>
            </a:lvl2pPr>
            <a:lvl3pPr>
              <a:defRPr>
                <a:solidFill>
                  <a:srgbClr val="000000"/>
                </a:solidFill>
                <a:latin typeface="Arial" pitchFamily="34" charset="0"/>
              </a:defRPr>
            </a:lvl3pPr>
            <a:lvl4pPr>
              <a:defRPr>
                <a:solidFill>
                  <a:srgbClr val="000000"/>
                </a:solidFill>
                <a:latin typeface="Arial" pitchFamily="34" charset="0"/>
              </a:defRPr>
            </a:lvl4pPr>
            <a:lvl5pPr>
              <a:defRPr>
                <a:solidFill>
                  <a:srgbClr val="000000"/>
                </a:solidFill>
                <a:latin typeface="Arial" pitchFamily="34" charset="0"/>
              </a:defRPr>
            </a:lvl5pPr>
          </a:lstStyle>
          <a:p>
            <a:pPr lvl="0"/>
            <a:r>
              <a:rPr lang="da-DK" dirty="0" smtClean="0"/>
              <a:t>Klik for at redigere teksttypografierne i masteren</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11" name="Titel 1"/>
          <p:cNvSpPr>
            <a:spLocks noGrp="1"/>
          </p:cNvSpPr>
          <p:nvPr>
            <p:ph type="title"/>
          </p:nvPr>
        </p:nvSpPr>
        <p:spPr>
          <a:xfrm>
            <a:off x="177800" y="515938"/>
            <a:ext cx="4584700" cy="563562"/>
          </a:xfrm>
          <a:prstGeom prst="rect">
            <a:avLst/>
          </a:prstGeom>
        </p:spPr>
        <p:txBody>
          <a:bodyPr/>
          <a:lstStyle>
            <a:lvl1pPr algn="l">
              <a:defRPr sz="3200">
                <a:latin typeface="Arial" pitchFamily="34" charset="0"/>
              </a:defRPr>
            </a:lvl1pPr>
          </a:lstStyle>
          <a:p>
            <a:r>
              <a:rPr lang="da-DK" dirty="0" smtClean="0"/>
              <a:t>Klik for at redigere i masteren</a:t>
            </a:r>
            <a:endParaRPr lang="da-DK" dirty="0"/>
          </a:p>
        </p:txBody>
      </p:sp>
      <p:sp>
        <p:nvSpPr>
          <p:cNvPr id="12" name="Pladsholder til tekst 2"/>
          <p:cNvSpPr>
            <a:spLocks noGrp="1"/>
          </p:cNvSpPr>
          <p:nvPr>
            <p:ph type="body" idx="13"/>
          </p:nvPr>
        </p:nvSpPr>
        <p:spPr>
          <a:xfrm>
            <a:off x="177800" y="1130301"/>
            <a:ext cx="6489700" cy="358774"/>
          </a:xfrm>
          <a:prstGeom prst="rect">
            <a:avLst/>
          </a:prstGeom>
        </p:spPr>
        <p:txBody>
          <a:bodyPr anchor="b"/>
          <a:lstStyle>
            <a:lvl1pPr marL="0" indent="0">
              <a:buNone/>
              <a:defRPr sz="2400" b="1">
                <a:latin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dirty="0" smtClean="0"/>
              <a:t>Klik for at redigere teksttypografierne i masteren</a:t>
            </a:r>
          </a:p>
        </p:txBody>
      </p:sp>
      <p:sp>
        <p:nvSpPr>
          <p:cNvPr id="9" name="Pladsholder til dato 3"/>
          <p:cNvSpPr>
            <a:spLocks noGrp="1"/>
          </p:cNvSpPr>
          <p:nvPr>
            <p:ph type="dt" sz="half" idx="14"/>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Arial" pitchFamily="34" charset="0"/>
                <a:ea typeface="ＭＳ Ｐゴシック" pitchFamily="-97" charset="-128"/>
              </a:defRPr>
            </a:lvl1pPr>
          </a:lstStyle>
          <a:p>
            <a:pPr>
              <a:defRPr/>
            </a:pPr>
            <a:r>
              <a:rPr lang="en-US" smtClean="0"/>
              <a:t>Your footnote</a:t>
            </a:r>
            <a:endParaRPr lang="da-DK"/>
          </a:p>
        </p:txBody>
      </p:sp>
      <p:sp>
        <p:nvSpPr>
          <p:cNvPr id="10" name="Pladsholder til diasnummer 5"/>
          <p:cNvSpPr>
            <a:spLocks noGrp="1"/>
          </p:cNvSpPr>
          <p:nvPr>
            <p:ph type="sldNum" sz="quarter" idx="15"/>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Arial" pitchFamily="34" charset="0"/>
                <a:ea typeface="ＭＳ Ｐゴシック" pitchFamily="-97" charset="-128"/>
              </a:defRPr>
            </a:lvl1pPr>
          </a:lstStyle>
          <a:p>
            <a:pPr>
              <a:defRPr/>
            </a:pPr>
            <a:r>
              <a:rPr lang="da-DK"/>
              <a:t>Your Logo</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defRPr>
                <a:latin typeface="Arial" pitchFamily="34" charset="0"/>
              </a:defRPr>
            </a:lvl1pPr>
          </a:lstStyle>
          <a:p>
            <a:r>
              <a:rPr lang="da-DK" dirty="0" smtClean="0"/>
              <a:t>Klik for at redigere i masteren</a:t>
            </a:r>
            <a:endParaRPr lang="da-DK" dirty="0"/>
          </a:p>
        </p:txBody>
      </p:sp>
      <p:sp>
        <p:nvSpPr>
          <p:cNvPr id="3" name="Pladsholder til indhold 2"/>
          <p:cNvSpPr>
            <a:spLocks noGrp="1"/>
          </p:cNvSpPr>
          <p:nvPr>
            <p:ph sz="half" idx="1"/>
          </p:nvPr>
        </p:nvSpPr>
        <p:spPr>
          <a:xfrm>
            <a:off x="457200" y="1600200"/>
            <a:ext cx="4038600" cy="4525963"/>
          </a:xfrm>
          <a:prstGeom prst="rect">
            <a:avLst/>
          </a:prstGeom>
        </p:spPr>
        <p:txBody>
          <a:bodyPr/>
          <a:lstStyle>
            <a:lvl1pPr>
              <a:defRPr sz="2800">
                <a:latin typeface="Arial" pitchFamily="34" charset="0"/>
              </a:defRPr>
            </a:lvl1pPr>
            <a:lvl2pPr>
              <a:defRPr sz="2400">
                <a:latin typeface="Arial" pitchFamily="34" charset="0"/>
              </a:defRPr>
            </a:lvl2pPr>
            <a:lvl3pPr>
              <a:defRPr sz="2000">
                <a:latin typeface="Arial" pitchFamily="34" charset="0"/>
              </a:defRPr>
            </a:lvl3pPr>
            <a:lvl4pPr>
              <a:defRPr sz="1800">
                <a:latin typeface="Arial" pitchFamily="34" charset="0"/>
              </a:defRPr>
            </a:lvl4pPr>
            <a:lvl5pPr>
              <a:defRPr sz="1800">
                <a:latin typeface="Arial" pitchFamily="34" charset="0"/>
              </a:defRPr>
            </a:lvl5pPr>
            <a:lvl6pPr>
              <a:defRPr sz="1800"/>
            </a:lvl6pPr>
            <a:lvl7pPr>
              <a:defRPr sz="1800"/>
            </a:lvl7pPr>
            <a:lvl8pPr>
              <a:defRPr sz="1800"/>
            </a:lvl8pPr>
            <a:lvl9pPr>
              <a:defRPr sz="1800"/>
            </a:lvl9pPr>
          </a:lstStyle>
          <a:p>
            <a:pPr lvl="0"/>
            <a:r>
              <a:rPr lang="da-DK" dirty="0" smtClean="0"/>
              <a:t>Klik for at redigere teksttypografierne i masteren</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4" name="Pladsholder til indhold 3"/>
          <p:cNvSpPr>
            <a:spLocks noGrp="1"/>
          </p:cNvSpPr>
          <p:nvPr>
            <p:ph sz="half" idx="2"/>
          </p:nvPr>
        </p:nvSpPr>
        <p:spPr>
          <a:xfrm>
            <a:off x="4648200" y="1600200"/>
            <a:ext cx="4038600" cy="4525963"/>
          </a:xfrm>
          <a:prstGeom prst="rect">
            <a:avLst/>
          </a:prstGeom>
        </p:spPr>
        <p:txBody>
          <a:bodyPr/>
          <a:lstStyle>
            <a:lvl1pPr>
              <a:defRPr sz="2800">
                <a:latin typeface="Arial" pitchFamily="34" charset="0"/>
              </a:defRPr>
            </a:lvl1pPr>
            <a:lvl2pPr>
              <a:defRPr sz="2400">
                <a:latin typeface="Arial" pitchFamily="34" charset="0"/>
              </a:defRPr>
            </a:lvl2pPr>
            <a:lvl3pPr>
              <a:defRPr sz="2000">
                <a:latin typeface="Arial" pitchFamily="34" charset="0"/>
              </a:defRPr>
            </a:lvl3pPr>
            <a:lvl4pPr>
              <a:defRPr sz="1800">
                <a:latin typeface="Arial" pitchFamily="34" charset="0"/>
              </a:defRPr>
            </a:lvl4pPr>
            <a:lvl5pPr>
              <a:defRPr sz="1800">
                <a:latin typeface="Arial" pitchFamily="34" charset="0"/>
              </a:defRPr>
            </a:lvl5pPr>
            <a:lvl6pPr>
              <a:defRPr sz="1800"/>
            </a:lvl6pPr>
            <a:lvl7pPr>
              <a:defRPr sz="1800"/>
            </a:lvl7pPr>
            <a:lvl8pPr>
              <a:defRPr sz="1800"/>
            </a:lvl8pPr>
            <a:lvl9pPr>
              <a:defRPr sz="1800"/>
            </a:lvl9pPr>
          </a:lstStyle>
          <a:p>
            <a:pPr lvl="0"/>
            <a:r>
              <a:rPr lang="da-DK" dirty="0" smtClean="0"/>
              <a:t>Klik for at redigere teksttypografierne i masteren</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5" name="Pladsholder til dato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97" charset="-128"/>
              </a:defRPr>
            </a:lvl1pPr>
          </a:lstStyle>
          <a:p>
            <a:pPr>
              <a:defRPr/>
            </a:pPr>
            <a:r>
              <a:rPr lang="en-US" smtClean="0"/>
              <a:t>Your footnote</a:t>
            </a:r>
            <a:endParaRPr lang="da-DK" dirty="0"/>
          </a:p>
        </p:txBody>
      </p:sp>
      <p:sp>
        <p:nvSpPr>
          <p:cNvPr id="6" name="Pladsholder til sidefod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97" charset="-128"/>
              </a:defRPr>
            </a:lvl1pPr>
          </a:lstStyle>
          <a:p>
            <a:pPr>
              <a:defRPr/>
            </a:pPr>
            <a:endParaRPr lang="da-DK"/>
          </a:p>
        </p:txBody>
      </p:sp>
      <p:sp>
        <p:nvSpPr>
          <p:cNvPr id="7" name="Pladsholder til dias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97" charset="-128"/>
              </a:defRPr>
            </a:lvl1pPr>
          </a:lstStyle>
          <a:p>
            <a:pPr>
              <a:defRPr/>
            </a:pPr>
            <a:fld id="{3CEF220A-DA4D-448D-89BC-A80683699D92}" type="slidenum">
              <a:rPr lang="da-DK"/>
              <a:pPr>
                <a:defRPr/>
              </a:pPr>
              <a:t>‹#›</a:t>
            </a:fld>
            <a:endParaRPr lang="da-DK"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defRPr>
                <a:latin typeface="Arial" pitchFamily="34" charset="0"/>
              </a:defRPr>
            </a:lvl1pPr>
          </a:lstStyle>
          <a:p>
            <a:r>
              <a:rPr lang="da-DK" dirty="0" smtClean="0"/>
              <a:t>Klik for at redigere i masteren</a:t>
            </a:r>
            <a:endParaRPr lang="da-DK" dirty="0"/>
          </a:p>
        </p:txBody>
      </p:sp>
      <p:sp>
        <p:nvSpPr>
          <p:cNvPr id="3" name="Pladsholder til tekst 2"/>
          <p:cNvSpPr>
            <a:spLocks noGrp="1"/>
          </p:cNvSpPr>
          <p:nvPr>
            <p:ph type="body" idx="1"/>
          </p:nvPr>
        </p:nvSpPr>
        <p:spPr>
          <a:xfrm>
            <a:off x="457200" y="1535113"/>
            <a:ext cx="4040188" cy="639762"/>
          </a:xfrm>
          <a:prstGeom prst="rect">
            <a:avLst/>
          </a:prstGeom>
        </p:spPr>
        <p:txBody>
          <a:bodyPr anchor="b"/>
          <a:lstStyle>
            <a:lvl1pPr marL="0" indent="0">
              <a:buNone/>
              <a:defRPr sz="2400" b="1">
                <a:latin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dirty="0" smtClean="0"/>
              <a:t>Klik for at redigere teksttypografierne i masteren</a:t>
            </a:r>
          </a:p>
        </p:txBody>
      </p:sp>
      <p:sp>
        <p:nvSpPr>
          <p:cNvPr id="4" name="Pladsholder til indhold 3"/>
          <p:cNvSpPr>
            <a:spLocks noGrp="1"/>
          </p:cNvSpPr>
          <p:nvPr>
            <p:ph sz="half" idx="2"/>
          </p:nvPr>
        </p:nvSpPr>
        <p:spPr>
          <a:xfrm>
            <a:off x="457200" y="2174875"/>
            <a:ext cx="4040188" cy="3951288"/>
          </a:xfrm>
          <a:prstGeom prst="rect">
            <a:avLst/>
          </a:prstGeom>
        </p:spPr>
        <p:txBody>
          <a:bodyPr/>
          <a:lstStyle>
            <a:lvl1pPr>
              <a:defRPr sz="2400">
                <a:latin typeface="Arial" pitchFamily="34" charset="0"/>
              </a:defRPr>
            </a:lvl1pPr>
            <a:lvl2pPr>
              <a:defRPr sz="2000">
                <a:latin typeface="Arial" pitchFamily="34" charset="0"/>
              </a:defRPr>
            </a:lvl2pPr>
            <a:lvl3pPr>
              <a:defRPr sz="1800">
                <a:latin typeface="Arial" pitchFamily="34" charset="0"/>
              </a:defRPr>
            </a:lvl3pPr>
            <a:lvl4pPr>
              <a:defRPr sz="1600">
                <a:latin typeface="Arial" pitchFamily="34" charset="0"/>
              </a:defRPr>
            </a:lvl4pPr>
            <a:lvl5pPr>
              <a:defRPr sz="1600">
                <a:latin typeface="Arial" pitchFamily="34" charset="0"/>
              </a:defRPr>
            </a:lvl5pPr>
            <a:lvl6pPr>
              <a:defRPr sz="1600"/>
            </a:lvl6pPr>
            <a:lvl7pPr>
              <a:defRPr sz="1600"/>
            </a:lvl7pPr>
            <a:lvl8pPr>
              <a:defRPr sz="1600"/>
            </a:lvl8pPr>
            <a:lvl9pPr>
              <a:defRPr sz="1600"/>
            </a:lvl9pPr>
          </a:lstStyle>
          <a:p>
            <a:pPr lvl="0"/>
            <a:r>
              <a:rPr lang="da-DK" dirty="0" smtClean="0"/>
              <a:t>Klik for at redigere teksttypografierne i masteren</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5" name="Pladsholder til tekst 4"/>
          <p:cNvSpPr>
            <a:spLocks noGrp="1"/>
          </p:cNvSpPr>
          <p:nvPr>
            <p:ph type="body" sz="quarter" idx="3"/>
          </p:nvPr>
        </p:nvSpPr>
        <p:spPr>
          <a:xfrm>
            <a:off x="4645025" y="1535113"/>
            <a:ext cx="4041775" cy="639762"/>
          </a:xfrm>
          <a:prstGeom prst="rect">
            <a:avLst/>
          </a:prstGeom>
        </p:spPr>
        <p:txBody>
          <a:bodyPr anchor="b"/>
          <a:lstStyle>
            <a:lvl1pPr marL="0" indent="0">
              <a:buNone/>
              <a:defRPr sz="2400" b="1">
                <a:latin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dirty="0" smtClean="0"/>
              <a:t>Klik for at redigere teksttypografierne i masteren</a:t>
            </a:r>
          </a:p>
        </p:txBody>
      </p:sp>
      <p:sp>
        <p:nvSpPr>
          <p:cNvPr id="6" name="Pladsholder til indhold 5"/>
          <p:cNvSpPr>
            <a:spLocks noGrp="1"/>
          </p:cNvSpPr>
          <p:nvPr>
            <p:ph sz="quarter" idx="4"/>
          </p:nvPr>
        </p:nvSpPr>
        <p:spPr>
          <a:xfrm>
            <a:off x="4645025" y="2174875"/>
            <a:ext cx="4041775" cy="3951288"/>
          </a:xfrm>
          <a:prstGeom prst="rect">
            <a:avLst/>
          </a:prstGeom>
        </p:spPr>
        <p:txBody>
          <a:bodyPr/>
          <a:lstStyle>
            <a:lvl1pPr>
              <a:defRPr sz="2400">
                <a:latin typeface="Arial" pitchFamily="34" charset="0"/>
              </a:defRPr>
            </a:lvl1pPr>
            <a:lvl2pPr>
              <a:defRPr sz="2000">
                <a:latin typeface="Arial" pitchFamily="34" charset="0"/>
              </a:defRPr>
            </a:lvl2pPr>
            <a:lvl3pPr>
              <a:defRPr sz="1800">
                <a:latin typeface="Arial" pitchFamily="34" charset="0"/>
              </a:defRPr>
            </a:lvl3pPr>
            <a:lvl4pPr>
              <a:defRPr sz="1600">
                <a:latin typeface="Arial" pitchFamily="34" charset="0"/>
              </a:defRPr>
            </a:lvl4pPr>
            <a:lvl5pPr>
              <a:defRPr sz="1600">
                <a:latin typeface="Arial" pitchFamily="34" charset="0"/>
              </a:defRPr>
            </a:lvl5pPr>
            <a:lvl6pPr>
              <a:defRPr sz="1600"/>
            </a:lvl6pPr>
            <a:lvl7pPr>
              <a:defRPr sz="1600"/>
            </a:lvl7pPr>
            <a:lvl8pPr>
              <a:defRPr sz="1600"/>
            </a:lvl8pPr>
            <a:lvl9pPr>
              <a:defRPr sz="1600"/>
            </a:lvl9pPr>
          </a:lstStyle>
          <a:p>
            <a:pPr lvl="0"/>
            <a:r>
              <a:rPr lang="da-DK" dirty="0" smtClean="0"/>
              <a:t>Klik for at redigere teksttypografierne i masteren</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7" name="Pladsholder til dato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97" charset="-128"/>
              </a:defRPr>
            </a:lvl1pPr>
          </a:lstStyle>
          <a:p>
            <a:pPr>
              <a:defRPr/>
            </a:pPr>
            <a:r>
              <a:rPr lang="en-US" smtClean="0"/>
              <a:t>Your footnote</a:t>
            </a:r>
            <a:endParaRPr lang="da-DK" dirty="0"/>
          </a:p>
        </p:txBody>
      </p:sp>
      <p:sp>
        <p:nvSpPr>
          <p:cNvPr id="8" name="Pladsholder til sidefod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97" charset="-128"/>
              </a:defRPr>
            </a:lvl1pPr>
          </a:lstStyle>
          <a:p>
            <a:pPr>
              <a:defRPr/>
            </a:pPr>
            <a:endParaRPr lang="da-DK"/>
          </a:p>
        </p:txBody>
      </p:sp>
      <p:sp>
        <p:nvSpPr>
          <p:cNvPr id="9" name="Pladsholder til dias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97" charset="-128"/>
              </a:defRPr>
            </a:lvl1pPr>
          </a:lstStyle>
          <a:p>
            <a:pPr>
              <a:defRPr/>
            </a:pPr>
            <a:fld id="{1F060FF9-55E2-44B4-8449-7EA3CCF24219}" type="slidenum">
              <a:rPr lang="da-DK"/>
              <a:pPr>
                <a:defRPr/>
              </a:pPr>
              <a:t>‹#›</a:t>
            </a:fld>
            <a:endParaRPr lang="da-DK"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defRPr>
                <a:latin typeface="Arial" pitchFamily="34" charset="0"/>
              </a:defRPr>
            </a:lvl1pPr>
          </a:lstStyle>
          <a:p>
            <a:r>
              <a:rPr lang="da-DK" dirty="0" smtClean="0"/>
              <a:t>Klik for at redigere i masteren</a:t>
            </a:r>
            <a:endParaRPr lang="da-DK" dirty="0"/>
          </a:p>
        </p:txBody>
      </p:sp>
      <p:sp>
        <p:nvSpPr>
          <p:cNvPr id="3" name="Pladsholder til dato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97" charset="-128"/>
              </a:defRPr>
            </a:lvl1pPr>
          </a:lstStyle>
          <a:p>
            <a:pPr>
              <a:defRPr/>
            </a:pPr>
            <a:r>
              <a:rPr lang="en-US" smtClean="0"/>
              <a:t>Your footnote</a:t>
            </a:r>
            <a:endParaRPr lang="da-DK" dirty="0"/>
          </a:p>
        </p:txBody>
      </p:sp>
      <p:sp>
        <p:nvSpPr>
          <p:cNvPr id="4" name="Pladsholder til sidefod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97" charset="-128"/>
              </a:defRPr>
            </a:lvl1pPr>
          </a:lstStyle>
          <a:p>
            <a:pPr>
              <a:defRPr/>
            </a:pPr>
            <a:endParaRPr lang="da-DK"/>
          </a:p>
        </p:txBody>
      </p:sp>
      <p:sp>
        <p:nvSpPr>
          <p:cNvPr id="5" name="Pladsholder til dias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97" charset="-128"/>
              </a:defRPr>
            </a:lvl1pPr>
          </a:lstStyle>
          <a:p>
            <a:pPr>
              <a:defRPr/>
            </a:pPr>
            <a:fld id="{3265DB8C-E4EE-4019-92BF-2BE6D02FC9B6}" type="slidenum">
              <a:rPr lang="da-DK"/>
              <a:pPr>
                <a:defRPr/>
              </a:pPr>
              <a:t>‹#›</a:t>
            </a:fld>
            <a:endParaRPr lang="da-DK"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97" charset="-128"/>
              </a:defRPr>
            </a:lvl1pPr>
          </a:lstStyle>
          <a:p>
            <a:pPr>
              <a:defRPr/>
            </a:pPr>
            <a:r>
              <a:rPr lang="en-US" smtClean="0"/>
              <a:t>Your footnote</a:t>
            </a:r>
            <a:endParaRPr lang="da-DK" dirty="0"/>
          </a:p>
        </p:txBody>
      </p:sp>
      <p:sp>
        <p:nvSpPr>
          <p:cNvPr id="3" name="Pladsholder til sidefod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97" charset="-128"/>
              </a:defRPr>
            </a:lvl1pPr>
          </a:lstStyle>
          <a:p>
            <a:pPr>
              <a:defRPr/>
            </a:pPr>
            <a:endParaRPr lang="da-DK"/>
          </a:p>
        </p:txBody>
      </p:sp>
      <p:sp>
        <p:nvSpPr>
          <p:cNvPr id="4" name="Pladsholder til dias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97" charset="-128"/>
              </a:defRPr>
            </a:lvl1pPr>
          </a:lstStyle>
          <a:p>
            <a:pPr>
              <a:defRPr/>
            </a:pPr>
            <a:fld id="{CE4774C3-3163-4889-ADE4-31A8C15C38A1}" type="slidenum">
              <a:rPr lang="da-DK"/>
              <a:pPr>
                <a:defRPr/>
              </a:pPr>
              <a:t>‹#›</a:t>
            </a:fld>
            <a:endParaRPr lang="da-DK"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a:prstGeom prst="rect">
            <a:avLst/>
          </a:prstGeom>
        </p:spPr>
        <p:txBody>
          <a:bodyPr anchor="b"/>
          <a:lstStyle>
            <a:lvl1pPr algn="l">
              <a:defRPr sz="2000" b="1">
                <a:latin typeface="Arial" pitchFamily="34" charset="0"/>
              </a:defRPr>
            </a:lvl1pPr>
          </a:lstStyle>
          <a:p>
            <a:r>
              <a:rPr lang="da-DK" dirty="0" smtClean="0"/>
              <a:t>Klik for at redigere i masteren</a:t>
            </a:r>
            <a:endParaRPr lang="da-DK" dirty="0"/>
          </a:p>
        </p:txBody>
      </p:sp>
      <p:sp>
        <p:nvSpPr>
          <p:cNvPr id="3" name="Pladsholder til indhold 2"/>
          <p:cNvSpPr>
            <a:spLocks noGrp="1"/>
          </p:cNvSpPr>
          <p:nvPr>
            <p:ph idx="1"/>
          </p:nvPr>
        </p:nvSpPr>
        <p:spPr>
          <a:xfrm>
            <a:off x="3575050" y="273050"/>
            <a:ext cx="5111750" cy="5853113"/>
          </a:xfrm>
          <a:prstGeom prst="rect">
            <a:avLst/>
          </a:prstGeom>
        </p:spPr>
        <p:txBody>
          <a:bodyPr/>
          <a:lstStyle>
            <a:lvl1pPr>
              <a:defRPr sz="3200">
                <a:latin typeface="Arial" pitchFamily="34" charset="0"/>
              </a:defRPr>
            </a:lvl1pPr>
            <a:lvl2pPr>
              <a:defRPr sz="2800">
                <a:latin typeface="Arial" pitchFamily="34" charset="0"/>
              </a:defRPr>
            </a:lvl2pPr>
            <a:lvl3pPr>
              <a:defRPr sz="2400">
                <a:latin typeface="Arial" pitchFamily="34" charset="0"/>
              </a:defRPr>
            </a:lvl3pPr>
            <a:lvl4pPr>
              <a:defRPr sz="2000">
                <a:latin typeface="Arial" pitchFamily="34" charset="0"/>
              </a:defRPr>
            </a:lvl4pPr>
            <a:lvl5pPr>
              <a:defRPr sz="2000">
                <a:latin typeface="Arial" pitchFamily="34" charset="0"/>
              </a:defRPr>
            </a:lvl5pPr>
            <a:lvl6pPr>
              <a:defRPr sz="2000"/>
            </a:lvl6pPr>
            <a:lvl7pPr>
              <a:defRPr sz="2000"/>
            </a:lvl7pPr>
            <a:lvl8pPr>
              <a:defRPr sz="2000"/>
            </a:lvl8pPr>
            <a:lvl9pPr>
              <a:defRPr sz="2000"/>
            </a:lvl9pPr>
          </a:lstStyle>
          <a:p>
            <a:pPr lvl="0"/>
            <a:r>
              <a:rPr lang="da-DK" dirty="0" smtClean="0"/>
              <a:t>Klik for at redigere teksttypografierne i masteren</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4" name="Pladsholder til tekst 3"/>
          <p:cNvSpPr>
            <a:spLocks noGrp="1"/>
          </p:cNvSpPr>
          <p:nvPr>
            <p:ph type="body" sz="half" idx="2"/>
          </p:nvPr>
        </p:nvSpPr>
        <p:spPr>
          <a:xfrm>
            <a:off x="457200" y="1435100"/>
            <a:ext cx="3008313" cy="4691063"/>
          </a:xfrm>
          <a:prstGeom prst="rect">
            <a:avLst/>
          </a:prstGeom>
        </p:spPr>
        <p:txBody>
          <a:bodyPr/>
          <a:lstStyle>
            <a:lvl1pPr marL="0" indent="0">
              <a:buNone/>
              <a:defRPr sz="1400">
                <a:latin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dirty="0" smtClean="0"/>
              <a:t>Klik for at redigere teksttypografierne i masteren</a:t>
            </a:r>
          </a:p>
        </p:txBody>
      </p:sp>
      <p:sp>
        <p:nvSpPr>
          <p:cNvPr id="5" name="Pladsholder til dato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97" charset="-128"/>
              </a:defRPr>
            </a:lvl1pPr>
          </a:lstStyle>
          <a:p>
            <a:pPr>
              <a:defRPr/>
            </a:pPr>
            <a:r>
              <a:rPr lang="en-US" smtClean="0"/>
              <a:t>Your footnote</a:t>
            </a:r>
            <a:endParaRPr lang="da-DK" dirty="0"/>
          </a:p>
        </p:txBody>
      </p:sp>
      <p:sp>
        <p:nvSpPr>
          <p:cNvPr id="6" name="Pladsholder til sidefod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97" charset="-128"/>
              </a:defRPr>
            </a:lvl1pPr>
          </a:lstStyle>
          <a:p>
            <a:pPr>
              <a:defRPr/>
            </a:pPr>
            <a:endParaRPr lang="da-DK"/>
          </a:p>
        </p:txBody>
      </p:sp>
      <p:sp>
        <p:nvSpPr>
          <p:cNvPr id="7" name="Pladsholder til dias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97" charset="-128"/>
              </a:defRPr>
            </a:lvl1pPr>
          </a:lstStyle>
          <a:p>
            <a:pPr>
              <a:defRPr/>
            </a:pPr>
            <a:fld id="{95BB1D8B-CA9D-42C3-B005-8E2D3D0027F5}" type="slidenum">
              <a:rPr lang="da-DK"/>
              <a:pPr>
                <a:defRPr/>
              </a:pPr>
              <a:t>‹#›</a:t>
            </a:fld>
            <a:endParaRPr lang="da-DK"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og indholdsobjekt">
    <p:spTree>
      <p:nvGrpSpPr>
        <p:cNvPr id="1" name=""/>
        <p:cNvGrpSpPr/>
        <p:nvPr/>
      </p:nvGrpSpPr>
      <p:grpSpPr>
        <a:xfrm>
          <a:off x="0" y="0"/>
          <a:ext cx="0" cy="0"/>
          <a:chOff x="0" y="0"/>
          <a:chExt cx="0" cy="0"/>
        </a:xfrm>
      </p:grpSpPr>
      <p:grpSp>
        <p:nvGrpSpPr>
          <p:cNvPr id="5" name="Gruppe 14"/>
          <p:cNvGrpSpPr/>
          <p:nvPr userDrawn="1"/>
        </p:nvGrpSpPr>
        <p:grpSpPr>
          <a:xfrm>
            <a:off x="0" y="800100"/>
            <a:ext cx="9144000" cy="1224422"/>
            <a:chOff x="0" y="800100"/>
            <a:chExt cx="9144000" cy="1224422"/>
          </a:xfrm>
          <a:effectLst>
            <a:outerShdw blurRad="50800" dist="38100" dir="5400000" algn="t" rotWithShape="0">
              <a:prstClr val="black">
                <a:alpha val="40000"/>
              </a:prstClr>
            </a:outerShdw>
          </a:effectLst>
        </p:grpSpPr>
        <p:sp>
          <p:nvSpPr>
            <p:cNvPr id="6" name="Rektangel 2"/>
            <p:cNvSpPr>
              <a:spLocks noChangeArrowheads="1"/>
            </p:cNvSpPr>
            <p:nvPr/>
          </p:nvSpPr>
          <p:spPr bwMode="auto">
            <a:xfrm>
              <a:off x="0" y="800100"/>
              <a:ext cx="9144000" cy="1224000"/>
            </a:xfrm>
            <a:prstGeom prst="rect">
              <a:avLst/>
            </a:prstGeom>
            <a:gradFill flip="none" rotWithShape="1">
              <a:gsLst>
                <a:gs pos="89000">
                  <a:srgbClr val="C00000"/>
                </a:gs>
                <a:gs pos="20000">
                  <a:srgbClr val="F50736"/>
                </a:gs>
                <a:gs pos="11000">
                  <a:srgbClr val="F50736"/>
                </a:gs>
              </a:gsLst>
              <a:lin ang="1350000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indent="-342900" algn="ctr">
                <a:buFont typeface="+mj-lt"/>
                <a:buAutoNum type="arabicPeriod"/>
                <a:defRPr/>
              </a:pPr>
              <a:endParaRPr lang="da-DK" noProof="1">
                <a:solidFill>
                  <a:srgbClr val="FFFFFF"/>
                </a:solidFill>
                <a:latin typeface="Arial" pitchFamily="34" charset="0"/>
              </a:endParaRPr>
            </a:p>
          </p:txBody>
        </p:sp>
        <p:pic>
          <p:nvPicPr>
            <p:cNvPr id="7" name="Billede 3" descr="dreamstime_Handshake.jpg"/>
            <p:cNvPicPr>
              <a:picLocks noChangeAspect="1"/>
            </p:cNvPicPr>
            <p:nvPr/>
          </p:nvPicPr>
          <p:blipFill>
            <a:blip r:embed="rId2" cstate="print"/>
            <a:srcRect/>
            <a:stretch>
              <a:fillRect/>
            </a:stretch>
          </p:blipFill>
          <p:spPr>
            <a:xfrm>
              <a:off x="7334250" y="800100"/>
              <a:ext cx="1809750" cy="1224422"/>
            </a:xfrm>
            <a:prstGeom prst="rect">
              <a:avLst/>
            </a:prstGeom>
          </p:spPr>
        </p:pic>
      </p:grpSp>
      <p:sp>
        <p:nvSpPr>
          <p:cNvPr id="3" name="Pladsholder til indhold 2"/>
          <p:cNvSpPr>
            <a:spLocks noGrp="1"/>
          </p:cNvSpPr>
          <p:nvPr>
            <p:ph idx="1"/>
          </p:nvPr>
        </p:nvSpPr>
        <p:spPr>
          <a:xfrm>
            <a:off x="457200" y="2298700"/>
            <a:ext cx="8229600" cy="3827463"/>
          </a:xfrm>
          <a:prstGeom prst="rect">
            <a:avLst/>
          </a:prstGeom>
        </p:spPr>
        <p:txBody>
          <a:bodyPr/>
          <a:lstStyle>
            <a:lvl1pPr>
              <a:defRPr>
                <a:solidFill>
                  <a:srgbClr val="000000"/>
                </a:solidFill>
                <a:latin typeface="Arial" pitchFamily="34" charset="0"/>
              </a:defRPr>
            </a:lvl1pPr>
            <a:lvl2pPr>
              <a:defRPr>
                <a:solidFill>
                  <a:srgbClr val="000000"/>
                </a:solidFill>
                <a:latin typeface="Arial" pitchFamily="34" charset="0"/>
              </a:defRPr>
            </a:lvl2pPr>
            <a:lvl3pPr>
              <a:defRPr>
                <a:solidFill>
                  <a:srgbClr val="000000"/>
                </a:solidFill>
                <a:latin typeface="Arial" pitchFamily="34" charset="0"/>
              </a:defRPr>
            </a:lvl3pPr>
            <a:lvl4pPr>
              <a:defRPr>
                <a:solidFill>
                  <a:srgbClr val="000000"/>
                </a:solidFill>
                <a:latin typeface="Arial" pitchFamily="34" charset="0"/>
              </a:defRPr>
            </a:lvl4pPr>
            <a:lvl5pPr>
              <a:defRPr>
                <a:solidFill>
                  <a:srgbClr val="000000"/>
                </a:solidFill>
                <a:latin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dirty="0"/>
          </a:p>
        </p:txBody>
      </p:sp>
      <p:sp>
        <p:nvSpPr>
          <p:cNvPr id="10" name="Titel 1"/>
          <p:cNvSpPr>
            <a:spLocks noGrp="1"/>
          </p:cNvSpPr>
          <p:nvPr>
            <p:ph type="title"/>
          </p:nvPr>
        </p:nvSpPr>
        <p:spPr>
          <a:xfrm>
            <a:off x="177800" y="833438"/>
            <a:ext cx="4584700" cy="563562"/>
          </a:xfrm>
          <a:prstGeom prst="rect">
            <a:avLst/>
          </a:prstGeom>
        </p:spPr>
        <p:txBody>
          <a:bodyPr/>
          <a:lstStyle>
            <a:lvl1pPr algn="l">
              <a:defRPr sz="3200">
                <a:latin typeface="Arial" pitchFamily="34" charset="0"/>
              </a:defRPr>
            </a:lvl1pPr>
          </a:lstStyle>
          <a:p>
            <a:r>
              <a:rPr lang="en-US" smtClean="0"/>
              <a:t>Click to edit Master title style</a:t>
            </a:r>
            <a:endParaRPr lang="da-DK" dirty="0"/>
          </a:p>
        </p:txBody>
      </p:sp>
      <p:sp>
        <p:nvSpPr>
          <p:cNvPr id="11" name="Pladsholder til tekst 2"/>
          <p:cNvSpPr>
            <a:spLocks noGrp="1"/>
          </p:cNvSpPr>
          <p:nvPr>
            <p:ph type="body" idx="13"/>
          </p:nvPr>
        </p:nvSpPr>
        <p:spPr>
          <a:xfrm>
            <a:off x="177800" y="1447801"/>
            <a:ext cx="6489700" cy="358774"/>
          </a:xfrm>
          <a:prstGeom prst="rect">
            <a:avLst/>
          </a:prstGeom>
        </p:spPr>
        <p:txBody>
          <a:bodyPr anchor="b"/>
          <a:lstStyle>
            <a:lvl1pPr marL="0" indent="0">
              <a:buNone/>
              <a:defRPr sz="2400" b="1">
                <a:latin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Pladsholder til dato 3"/>
          <p:cNvSpPr>
            <a:spLocks noGrp="1"/>
          </p:cNvSpPr>
          <p:nvPr userDrawn="1">
            <p:ph type="dt" sz="half" idx="14"/>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Arial" charset="0"/>
                <a:ea typeface="ＭＳ Ｐゴシック" pitchFamily="-97" charset="-128"/>
              </a:defRPr>
            </a:lvl1pPr>
          </a:lstStyle>
          <a:p>
            <a:pPr>
              <a:defRPr/>
            </a:pPr>
            <a:r>
              <a:rPr lang="en-US" smtClean="0"/>
              <a:t>Your footnote</a:t>
            </a:r>
            <a:endParaRPr lang="da-DK"/>
          </a:p>
        </p:txBody>
      </p:sp>
      <p:sp>
        <p:nvSpPr>
          <p:cNvPr id="9" name="Pladsholder til diasnummer 5"/>
          <p:cNvSpPr>
            <a:spLocks noGrp="1"/>
          </p:cNvSpPr>
          <p:nvPr userDrawn="1">
            <p:ph type="sldNum" sz="quarter" idx="15"/>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Arial" charset="0"/>
                <a:ea typeface="ＭＳ Ｐゴシック" pitchFamily="-97" charset="-128"/>
              </a:defRPr>
            </a:lvl1pPr>
          </a:lstStyle>
          <a:p>
            <a:pPr>
              <a:defRPr/>
            </a:pPr>
            <a:r>
              <a:rPr lang="da-DK"/>
              <a:t>Your Logo</a:t>
            </a:r>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a:prstGeom prst="rect">
            <a:avLst/>
          </a:prstGeom>
        </p:spPr>
        <p:txBody>
          <a:bodyPr anchor="b"/>
          <a:lstStyle>
            <a:lvl1pPr algn="l">
              <a:defRPr sz="2000" b="1">
                <a:latin typeface="Arial" pitchFamily="34" charset="0"/>
              </a:defRPr>
            </a:lvl1pPr>
          </a:lstStyle>
          <a:p>
            <a:r>
              <a:rPr lang="da-DK" dirty="0" smtClean="0"/>
              <a:t>Klik for at redigere i masteren</a:t>
            </a:r>
            <a:endParaRPr lang="da-DK" dirty="0"/>
          </a:p>
        </p:txBody>
      </p:sp>
      <p:sp>
        <p:nvSpPr>
          <p:cNvPr id="3" name="Pladsholder til billede 2"/>
          <p:cNvSpPr>
            <a:spLocks noGrp="1"/>
          </p:cNvSpPr>
          <p:nvPr>
            <p:ph type="pic" idx="1"/>
          </p:nvPr>
        </p:nvSpPr>
        <p:spPr>
          <a:xfrm>
            <a:off x="1792288" y="612775"/>
            <a:ext cx="5486400" cy="4114800"/>
          </a:xfrm>
          <a:prstGeom prst="rect">
            <a:avLst/>
          </a:prstGeom>
        </p:spPr>
        <p:txBody>
          <a:bodyPr rtlCol="0">
            <a:normAutofit/>
          </a:bodyPr>
          <a:lstStyle>
            <a:lvl1pPr marL="0" indent="0">
              <a:buNone/>
              <a:defRPr sz="3200">
                <a:latin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a-DK" noProof="0" dirty="0"/>
          </a:p>
        </p:txBody>
      </p:sp>
      <p:sp>
        <p:nvSpPr>
          <p:cNvPr id="4" name="Pladsholder til tekst 3"/>
          <p:cNvSpPr>
            <a:spLocks noGrp="1"/>
          </p:cNvSpPr>
          <p:nvPr>
            <p:ph type="body" sz="half" idx="2"/>
          </p:nvPr>
        </p:nvSpPr>
        <p:spPr>
          <a:xfrm>
            <a:off x="1792288" y="5367338"/>
            <a:ext cx="5486400" cy="804862"/>
          </a:xfrm>
          <a:prstGeom prst="rect">
            <a:avLst/>
          </a:prstGeom>
        </p:spPr>
        <p:txBody>
          <a:bodyPr/>
          <a:lstStyle>
            <a:lvl1pPr marL="0" indent="0">
              <a:buNone/>
              <a:defRPr sz="1400">
                <a:latin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dirty="0" smtClean="0"/>
              <a:t>Klik for at redigere teksttypografierne i masteren</a:t>
            </a:r>
          </a:p>
        </p:txBody>
      </p:sp>
      <p:sp>
        <p:nvSpPr>
          <p:cNvPr id="5" name="Pladsholder til dato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97" charset="-128"/>
              </a:defRPr>
            </a:lvl1pPr>
          </a:lstStyle>
          <a:p>
            <a:pPr>
              <a:defRPr/>
            </a:pPr>
            <a:r>
              <a:rPr lang="en-US" smtClean="0"/>
              <a:t>Your footnote</a:t>
            </a:r>
            <a:endParaRPr lang="da-DK" dirty="0"/>
          </a:p>
        </p:txBody>
      </p:sp>
      <p:sp>
        <p:nvSpPr>
          <p:cNvPr id="6" name="Pladsholder til sidefod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97" charset="-128"/>
              </a:defRPr>
            </a:lvl1pPr>
          </a:lstStyle>
          <a:p>
            <a:pPr>
              <a:defRPr/>
            </a:pPr>
            <a:endParaRPr lang="da-DK"/>
          </a:p>
        </p:txBody>
      </p:sp>
      <p:sp>
        <p:nvSpPr>
          <p:cNvPr id="7" name="Pladsholder til dias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97" charset="-128"/>
              </a:defRPr>
            </a:lvl1pPr>
          </a:lstStyle>
          <a:p>
            <a:pPr>
              <a:defRPr/>
            </a:pPr>
            <a:fld id="{8CD148C0-DDFE-4DC6-8AAA-A0B76B8F1630}" type="slidenum">
              <a:rPr lang="da-DK"/>
              <a:pPr>
                <a:defRPr/>
              </a:pPr>
              <a:t>‹#›</a:t>
            </a:fld>
            <a:endParaRPr lang="da-DK"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defRPr>
                <a:latin typeface="Arial" pitchFamily="34" charset="0"/>
              </a:defRPr>
            </a:lvl1pPr>
          </a:lstStyle>
          <a:p>
            <a:r>
              <a:rPr lang="da-DK" dirty="0" smtClean="0"/>
              <a:t>Klik for at redigere i masteren</a:t>
            </a:r>
            <a:endParaRPr lang="da-DK" dirty="0"/>
          </a:p>
        </p:txBody>
      </p:sp>
      <p:sp>
        <p:nvSpPr>
          <p:cNvPr id="3" name="Pladsholder til lodret titel 2"/>
          <p:cNvSpPr>
            <a:spLocks noGrp="1"/>
          </p:cNvSpPr>
          <p:nvPr>
            <p:ph type="body" orient="vert" idx="1"/>
          </p:nvPr>
        </p:nvSpPr>
        <p:spPr>
          <a:xfrm>
            <a:off x="457200" y="1600200"/>
            <a:ext cx="8229600" cy="4525963"/>
          </a:xfrm>
          <a:prstGeom prst="rect">
            <a:avLst/>
          </a:prstGeom>
        </p:spPr>
        <p:txBody>
          <a:bodyPr vert="eaVert"/>
          <a:lstStyle>
            <a:lvl1pPr>
              <a:defRPr>
                <a:latin typeface="Arial" pitchFamily="34" charset="0"/>
              </a:defRPr>
            </a:lvl1pPr>
            <a:lvl2pPr>
              <a:defRPr>
                <a:latin typeface="Arial" pitchFamily="34" charset="0"/>
              </a:defRPr>
            </a:lvl2pPr>
            <a:lvl3pPr>
              <a:defRPr>
                <a:latin typeface="Arial" pitchFamily="34" charset="0"/>
              </a:defRPr>
            </a:lvl3pPr>
            <a:lvl4pPr>
              <a:defRPr>
                <a:latin typeface="Arial" pitchFamily="34" charset="0"/>
              </a:defRPr>
            </a:lvl4pPr>
            <a:lvl5pPr>
              <a:defRPr>
                <a:latin typeface="Arial" pitchFamily="34" charset="0"/>
              </a:defRPr>
            </a:lvl5pPr>
          </a:lstStyle>
          <a:p>
            <a:pPr lvl="0"/>
            <a:r>
              <a:rPr lang="da-DK" dirty="0" smtClean="0"/>
              <a:t>Klik for at redigere teksttypografierne i masteren</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4" name="Pladsholder til dato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97" charset="-128"/>
              </a:defRPr>
            </a:lvl1pPr>
          </a:lstStyle>
          <a:p>
            <a:pPr>
              <a:defRPr/>
            </a:pPr>
            <a:r>
              <a:rPr lang="en-US" smtClean="0"/>
              <a:t>Your footnote</a:t>
            </a:r>
            <a:endParaRPr lang="da-DK" dirty="0"/>
          </a:p>
        </p:txBody>
      </p:sp>
      <p:sp>
        <p:nvSpPr>
          <p:cNvPr id="5" name="Pladsholder til sidefod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97" charset="-128"/>
              </a:defRPr>
            </a:lvl1pPr>
          </a:lstStyle>
          <a:p>
            <a:pPr>
              <a:defRPr/>
            </a:pPr>
            <a:endParaRPr lang="da-DK"/>
          </a:p>
        </p:txBody>
      </p:sp>
      <p:sp>
        <p:nvSpPr>
          <p:cNvPr id="6" name="Pladsholder til dias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97" charset="-128"/>
              </a:defRPr>
            </a:lvl1pPr>
          </a:lstStyle>
          <a:p>
            <a:pPr>
              <a:defRPr/>
            </a:pPr>
            <a:fld id="{E3887C57-64BC-4425-8209-BF6C965DDAE3}" type="slidenum">
              <a:rPr lang="da-DK"/>
              <a:pPr>
                <a:defRPr/>
              </a:pPr>
              <a:t>‹#›</a:t>
            </a:fld>
            <a:endParaRPr lang="da-DK"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274638"/>
            <a:ext cx="2057400" cy="5851525"/>
          </a:xfrm>
          <a:prstGeom prst="rect">
            <a:avLst/>
          </a:prstGeom>
        </p:spPr>
        <p:txBody>
          <a:bodyPr vert="eaVert"/>
          <a:lstStyle>
            <a:lvl1pPr>
              <a:defRPr>
                <a:latin typeface="Arial" pitchFamily="34" charset="0"/>
              </a:defRPr>
            </a:lvl1pPr>
          </a:lstStyle>
          <a:p>
            <a:r>
              <a:rPr lang="da-DK" dirty="0" smtClean="0"/>
              <a:t>Klik for at redigere i masteren</a:t>
            </a:r>
            <a:endParaRPr lang="da-DK" dirty="0"/>
          </a:p>
        </p:txBody>
      </p:sp>
      <p:sp>
        <p:nvSpPr>
          <p:cNvPr id="3" name="Pladsholder til lodret titel 2"/>
          <p:cNvSpPr>
            <a:spLocks noGrp="1"/>
          </p:cNvSpPr>
          <p:nvPr>
            <p:ph type="body" orient="vert" idx="1"/>
          </p:nvPr>
        </p:nvSpPr>
        <p:spPr>
          <a:xfrm>
            <a:off x="457200" y="274638"/>
            <a:ext cx="6019800" cy="5851525"/>
          </a:xfrm>
          <a:prstGeom prst="rect">
            <a:avLst/>
          </a:prstGeom>
        </p:spPr>
        <p:txBody>
          <a:bodyPr vert="eaVert"/>
          <a:lstStyle>
            <a:lvl1pPr>
              <a:defRPr>
                <a:latin typeface="Arial" pitchFamily="34" charset="0"/>
              </a:defRPr>
            </a:lvl1pPr>
            <a:lvl2pPr>
              <a:defRPr>
                <a:latin typeface="Arial" pitchFamily="34" charset="0"/>
              </a:defRPr>
            </a:lvl2pPr>
            <a:lvl3pPr>
              <a:defRPr>
                <a:latin typeface="Arial" pitchFamily="34" charset="0"/>
              </a:defRPr>
            </a:lvl3pPr>
            <a:lvl4pPr>
              <a:defRPr>
                <a:latin typeface="Arial" pitchFamily="34" charset="0"/>
              </a:defRPr>
            </a:lvl4pPr>
            <a:lvl5pPr>
              <a:defRPr>
                <a:latin typeface="Arial" pitchFamily="34" charset="0"/>
              </a:defRPr>
            </a:lvl5pPr>
          </a:lstStyle>
          <a:p>
            <a:pPr lvl="0"/>
            <a:r>
              <a:rPr lang="da-DK" dirty="0" smtClean="0"/>
              <a:t>Klik for at redigere teksttypografierne i masteren</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4" name="Pladsholder til dato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97" charset="-128"/>
              </a:defRPr>
            </a:lvl1pPr>
          </a:lstStyle>
          <a:p>
            <a:pPr>
              <a:defRPr/>
            </a:pPr>
            <a:r>
              <a:rPr lang="en-US" smtClean="0"/>
              <a:t>Your footnote</a:t>
            </a:r>
            <a:endParaRPr lang="da-DK" dirty="0"/>
          </a:p>
        </p:txBody>
      </p:sp>
      <p:sp>
        <p:nvSpPr>
          <p:cNvPr id="5" name="Pladsholder til sidefod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97" charset="-128"/>
              </a:defRPr>
            </a:lvl1pPr>
          </a:lstStyle>
          <a:p>
            <a:pPr>
              <a:defRPr/>
            </a:pPr>
            <a:endParaRPr lang="da-DK"/>
          </a:p>
        </p:txBody>
      </p:sp>
      <p:sp>
        <p:nvSpPr>
          <p:cNvPr id="6" name="Pladsholder til dias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97" charset="-128"/>
              </a:defRPr>
            </a:lvl1pPr>
          </a:lstStyle>
          <a:p>
            <a:pPr>
              <a:defRPr/>
            </a:pPr>
            <a:fld id="{F89B3901-5957-41E4-BB63-441B494EB0B5}" type="slidenum">
              <a:rPr lang="da-DK"/>
              <a:pPr>
                <a:defRPr/>
              </a:pPr>
              <a:t>‹#›</a:t>
            </a:fld>
            <a:endParaRPr lang="da-DK"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4" name="Picture 7" descr="subheader.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HB&amp;T_black.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848600" y="6065838"/>
            <a:ext cx="1108075"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0" y="0"/>
            <a:ext cx="9207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a:defRPr/>
            </a:pPr>
            <a:endParaRPr lang="en-US" altLang="en-US" dirty="0" smtClean="0">
              <a:solidFill>
                <a:srgbClr val="FFFFFF"/>
              </a:solidFill>
            </a:endParaRPr>
          </a:p>
        </p:txBody>
      </p:sp>
      <p:sp>
        <p:nvSpPr>
          <p:cNvPr id="7" name="Rectangle 6"/>
          <p:cNvSpPr/>
          <p:nvPr userDrawn="1"/>
        </p:nvSpPr>
        <p:spPr>
          <a:xfrm>
            <a:off x="9051925" y="0"/>
            <a:ext cx="9207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a:defRPr/>
            </a:pPr>
            <a:endParaRPr lang="en-US" altLang="en-US" dirty="0" smtClean="0">
              <a:solidFill>
                <a:srgbClr val="FFFFFF"/>
              </a:solidFill>
            </a:endParaRPr>
          </a:p>
        </p:txBody>
      </p:sp>
      <p:sp>
        <p:nvSpPr>
          <p:cNvPr id="8" name="Rectangle 7"/>
          <p:cNvSpPr/>
          <p:nvPr userDrawn="1"/>
        </p:nvSpPr>
        <p:spPr>
          <a:xfrm rot="16200000">
            <a:off x="4525962" y="-4525962"/>
            <a:ext cx="92075" cy="91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a:defRPr/>
            </a:pPr>
            <a:endParaRPr lang="en-US" altLang="en-US" dirty="0" smtClean="0">
              <a:solidFill>
                <a:srgbClr val="FFFFFF"/>
              </a:solidFill>
            </a:endParaRPr>
          </a:p>
        </p:txBody>
      </p:sp>
      <p:sp>
        <p:nvSpPr>
          <p:cNvPr id="9" name="Rectangle 8"/>
          <p:cNvSpPr/>
          <p:nvPr userDrawn="1"/>
        </p:nvSpPr>
        <p:spPr>
          <a:xfrm rot="16200000">
            <a:off x="4525962" y="2239963"/>
            <a:ext cx="92075" cy="91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a:defRPr/>
            </a:pPr>
            <a:endParaRPr lang="en-US" altLang="en-US" dirty="0" smtClean="0">
              <a:solidFill>
                <a:srgbClr val="FFFFFF"/>
              </a:solidFill>
            </a:endParaRPr>
          </a:p>
        </p:txBody>
      </p:sp>
      <p:pic>
        <p:nvPicPr>
          <p:cNvPr id="10" name="Picture 7" descr="Untitled-1.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ktangel 27"/>
          <p:cNvSpPr/>
          <p:nvPr userDrawn="1"/>
        </p:nvSpPr>
        <p:spPr>
          <a:xfrm>
            <a:off x="88900" y="3962400"/>
            <a:ext cx="4876800" cy="2743200"/>
          </a:xfrm>
          <a:prstGeom prst="rect">
            <a:avLst/>
          </a:prstGeom>
          <a:gradFill flip="none" rotWithShape="1">
            <a:gsLst>
              <a:gs pos="31000">
                <a:srgbClr val="D2E8F2">
                  <a:alpha val="54000"/>
                </a:srgbClr>
              </a:gs>
              <a:gs pos="96000">
                <a:srgbClr val="CEF0FC">
                  <a:alpha val="87000"/>
                </a:srgbClr>
              </a:gs>
            </a:gsLst>
            <a:lin ang="10800000" scaled="1"/>
            <a:tileRect/>
          </a:gradFill>
          <a:ln>
            <a:solidFill>
              <a:srgbClr val="ACC0D8"/>
            </a:solidFill>
          </a:ln>
        </p:spPr>
        <p:style>
          <a:lnRef idx="1">
            <a:schemeClr val="accent1"/>
          </a:lnRef>
          <a:fillRef idx="3">
            <a:schemeClr val="accent1"/>
          </a:fillRef>
          <a:effectRef idx="2">
            <a:schemeClr val="accent1"/>
          </a:effectRef>
          <a:fontRef idx="minor">
            <a:schemeClr val="lt1"/>
          </a:fontRef>
        </p:style>
        <p:txBody>
          <a:bodyPr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a:defRPr/>
            </a:pPr>
            <a:endParaRPr lang="da-DK" altLang="en-US" smtClean="0">
              <a:solidFill>
                <a:srgbClr val="FFFFFF"/>
              </a:solidFill>
            </a:endParaRPr>
          </a:p>
        </p:txBody>
      </p:sp>
      <p:sp>
        <p:nvSpPr>
          <p:cNvPr id="12" name="Rectangle 11"/>
          <p:cNvSpPr/>
          <p:nvPr userDrawn="1"/>
        </p:nvSpPr>
        <p:spPr>
          <a:xfrm>
            <a:off x="0" y="0"/>
            <a:ext cx="9207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a:defRPr/>
            </a:pPr>
            <a:endParaRPr lang="en-US" altLang="en-US" dirty="0" smtClean="0">
              <a:solidFill>
                <a:srgbClr val="FFFFFF"/>
              </a:solidFill>
            </a:endParaRPr>
          </a:p>
        </p:txBody>
      </p:sp>
      <p:sp>
        <p:nvSpPr>
          <p:cNvPr id="13" name="Rectangle 12"/>
          <p:cNvSpPr/>
          <p:nvPr userDrawn="1"/>
        </p:nvSpPr>
        <p:spPr>
          <a:xfrm>
            <a:off x="9051925" y="0"/>
            <a:ext cx="9207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a:defRPr/>
            </a:pPr>
            <a:endParaRPr lang="en-US" altLang="en-US" dirty="0" smtClean="0">
              <a:solidFill>
                <a:srgbClr val="FFFFFF"/>
              </a:solidFill>
            </a:endParaRPr>
          </a:p>
        </p:txBody>
      </p:sp>
      <p:sp>
        <p:nvSpPr>
          <p:cNvPr id="14" name="Rectangle 13"/>
          <p:cNvSpPr/>
          <p:nvPr userDrawn="1"/>
        </p:nvSpPr>
        <p:spPr>
          <a:xfrm rot="16200000">
            <a:off x="4525962" y="-4525962"/>
            <a:ext cx="92075" cy="91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a:defRPr/>
            </a:pPr>
            <a:endParaRPr lang="en-US" altLang="en-US" dirty="0" smtClean="0">
              <a:solidFill>
                <a:srgbClr val="FFFFFF"/>
              </a:solidFill>
            </a:endParaRPr>
          </a:p>
        </p:txBody>
      </p:sp>
      <p:sp>
        <p:nvSpPr>
          <p:cNvPr id="15" name="Rectangle 14"/>
          <p:cNvSpPr/>
          <p:nvPr userDrawn="1"/>
        </p:nvSpPr>
        <p:spPr>
          <a:xfrm rot="16200000">
            <a:off x="4525962" y="2239963"/>
            <a:ext cx="92075" cy="91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a:defRPr/>
            </a:pPr>
            <a:endParaRPr lang="en-US" altLang="en-US" dirty="0" smtClean="0">
              <a:solidFill>
                <a:srgbClr val="FFFFFF"/>
              </a:solidFill>
            </a:endParaRPr>
          </a:p>
        </p:txBody>
      </p:sp>
      <p:sp>
        <p:nvSpPr>
          <p:cNvPr id="24" name="Title 1"/>
          <p:cNvSpPr>
            <a:spLocks noGrp="1"/>
          </p:cNvSpPr>
          <p:nvPr>
            <p:ph type="ctrTitle"/>
          </p:nvPr>
        </p:nvSpPr>
        <p:spPr>
          <a:xfrm>
            <a:off x="457200" y="2819400"/>
            <a:ext cx="5334000" cy="1447800"/>
          </a:xfrm>
        </p:spPr>
        <p:txBody>
          <a:bodyPr/>
          <a:lstStyle>
            <a:lvl1pPr algn="l">
              <a:defRPr sz="3000" b="1">
                <a:solidFill>
                  <a:srgbClr val="171717"/>
                </a:solidFill>
              </a:defRPr>
            </a:lvl1pPr>
          </a:lstStyle>
          <a:p>
            <a:r>
              <a:rPr lang="en-US" dirty="0" smtClean="0"/>
              <a:t>Click to edit Master title style</a:t>
            </a:r>
            <a:endParaRPr lang="en-US" dirty="0"/>
          </a:p>
        </p:txBody>
      </p:sp>
      <p:sp>
        <p:nvSpPr>
          <p:cNvPr id="25" name="Subtitle 2"/>
          <p:cNvSpPr>
            <a:spLocks noGrp="1"/>
          </p:cNvSpPr>
          <p:nvPr>
            <p:ph type="subTitle" idx="1"/>
          </p:nvPr>
        </p:nvSpPr>
        <p:spPr>
          <a:xfrm>
            <a:off x="457200" y="3581400"/>
            <a:ext cx="5257800" cy="1371600"/>
          </a:xfrm>
        </p:spPr>
        <p:txBody>
          <a:bodyPr/>
          <a:lstStyle>
            <a:lvl1pPr marL="0" indent="0" algn="l">
              <a:buNone/>
              <a:defRPr sz="20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16" name="Date Placeholder 3"/>
          <p:cNvSpPr>
            <a:spLocks noGrp="1"/>
          </p:cNvSpPr>
          <p:nvPr>
            <p:ph type="dt" sz="half" idx="10"/>
          </p:nvPr>
        </p:nvSpPr>
        <p:spPr/>
        <p:txBody>
          <a:bodyPr/>
          <a:lstStyle>
            <a:lvl1pPr>
              <a:defRPr/>
            </a:lvl1pPr>
          </a:lstStyle>
          <a:p>
            <a:pPr>
              <a:defRPr/>
            </a:pPr>
            <a:r>
              <a:rPr lang="en-US" altLang="en-US" smtClean="0">
                <a:solidFill>
                  <a:srgbClr val="000000"/>
                </a:solidFill>
              </a:rPr>
              <a:t>Your footnote</a:t>
            </a:r>
            <a:endParaRPr lang="en-US" altLang="en-US" dirty="0">
              <a:solidFill>
                <a:srgbClr val="000000"/>
              </a:solidFill>
            </a:endParaRPr>
          </a:p>
        </p:txBody>
      </p:sp>
      <p:sp>
        <p:nvSpPr>
          <p:cNvPr id="17" name="Footer Placeholder 4"/>
          <p:cNvSpPr>
            <a:spLocks noGrp="1"/>
          </p:cNvSpPr>
          <p:nvPr>
            <p:ph type="ftr" sz="quarter" idx="11"/>
          </p:nvPr>
        </p:nvSpPr>
        <p:spPr>
          <a:xfrm>
            <a:off x="3124200" y="6245225"/>
            <a:ext cx="2895600" cy="476250"/>
          </a:xfrm>
          <a:prstGeom prst="rect">
            <a:avLst/>
          </a:prstGeom>
        </p:spPr>
        <p:txBody>
          <a:bodyPr vert="horz" wrap="square" lIns="91440" tIns="45720" rIns="91440" bIns="45720" numCol="1" anchor="t" anchorCtr="0" compatLnSpc="1">
            <a:prstTxWarp prst="textNoShape">
              <a:avLst/>
            </a:prstTxWarp>
          </a:bodyPr>
          <a:lstStyle>
            <a:lvl1pPr eaLnBrk="1" hangingPunct="1">
              <a:lnSpc>
                <a:spcPct val="100000"/>
              </a:lnSpc>
              <a:spcBef>
                <a:spcPct val="0"/>
              </a:spcBef>
              <a:buFontTx/>
              <a:buNone/>
              <a:defRPr sz="1800">
                <a:latin typeface="Arial" pitchFamily="34" charset="0"/>
              </a:defRPr>
            </a:lvl1pPr>
          </a:lstStyle>
          <a:p>
            <a:pPr defTabSz="914400">
              <a:defRPr/>
            </a:pPr>
            <a:endParaRPr lang="en-US" altLang="en-US" dirty="0">
              <a:solidFill>
                <a:srgbClr val="000000"/>
              </a:solidFill>
            </a:endParaRPr>
          </a:p>
        </p:txBody>
      </p:sp>
      <p:sp>
        <p:nvSpPr>
          <p:cNvPr id="18" name="Slide Number Placeholder 5"/>
          <p:cNvSpPr>
            <a:spLocks noGrp="1"/>
          </p:cNvSpPr>
          <p:nvPr>
            <p:ph type="sldNum" sz="quarter" idx="12"/>
          </p:nvPr>
        </p:nvSpPr>
        <p:spPr/>
        <p:txBody>
          <a:bodyPr/>
          <a:lstStyle>
            <a:lvl1pPr algn="r">
              <a:defRPr/>
            </a:lvl1pPr>
          </a:lstStyle>
          <a:p>
            <a:pPr>
              <a:defRPr/>
            </a:pPr>
            <a:fld id="{88080F6B-E06C-4548-9B94-DC53901C18CA}" type="slidenum">
              <a:rPr lang="en-US" altLang="en-US"/>
              <a:pPr>
                <a:defRPr/>
              </a:pPr>
              <a:t>‹#›</a:t>
            </a:fld>
            <a:endParaRPr lang="en-US" altLang="en-US" dirty="0"/>
          </a:p>
        </p:txBody>
      </p:sp>
    </p:spTree>
    <p:extLst>
      <p:ext uri="{BB962C8B-B14F-4D97-AF65-F5344CB8AC3E}">
        <p14:creationId xmlns:p14="http://schemas.microsoft.com/office/powerpoint/2010/main" val="25964755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r>
              <a:rPr lang="en-US" altLang="en-US" smtClean="0">
                <a:solidFill>
                  <a:srgbClr val="000000"/>
                </a:solidFill>
              </a:rPr>
              <a:t>Your footnote</a:t>
            </a:r>
            <a:endParaRPr lang="en-US" altLang="en-US" dirty="0">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A773598C-4F85-43D6-8E0B-618AA958E817}" type="slidenum">
              <a:rPr lang="en-US" altLang="en-US"/>
              <a:pPr>
                <a:defRPr/>
              </a:pPr>
              <a:t>‹#›</a:t>
            </a:fld>
            <a:endParaRPr lang="en-US" altLang="en-US" dirty="0"/>
          </a:p>
        </p:txBody>
      </p:sp>
    </p:spTree>
    <p:extLst>
      <p:ext uri="{BB962C8B-B14F-4D97-AF65-F5344CB8AC3E}">
        <p14:creationId xmlns:p14="http://schemas.microsoft.com/office/powerpoint/2010/main" val="36318360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ltLang="en-US" smtClean="0">
                <a:solidFill>
                  <a:srgbClr val="000000"/>
                </a:solidFill>
              </a:rPr>
              <a:t>Your footnote</a:t>
            </a:r>
            <a:endParaRPr lang="en-US" altLang="en-US" dirty="0">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88B0AC0C-0C8B-4BE2-A822-D05418D5D5D2}" type="slidenum">
              <a:rPr lang="en-US" altLang="en-US"/>
              <a:pPr>
                <a:defRPr/>
              </a:pPr>
              <a:t>‹#›</a:t>
            </a:fld>
            <a:endParaRPr lang="en-US" altLang="en-US" dirty="0"/>
          </a:p>
        </p:txBody>
      </p:sp>
    </p:spTree>
    <p:extLst>
      <p:ext uri="{BB962C8B-B14F-4D97-AF65-F5344CB8AC3E}">
        <p14:creationId xmlns:p14="http://schemas.microsoft.com/office/powerpoint/2010/main" val="23577243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2243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2243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altLang="en-US" smtClean="0">
                <a:solidFill>
                  <a:srgbClr val="000000"/>
                </a:solidFill>
              </a:rPr>
              <a:t>Your footnote</a:t>
            </a:r>
            <a:endParaRPr lang="en-US" altLang="en-US" dirty="0">
              <a:solidFill>
                <a:srgbClr val="000000"/>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7FBD8F06-FA50-4225-AF34-EEBE6EEF8BA4}" type="slidenum">
              <a:rPr lang="en-US" altLang="en-US"/>
              <a:pPr>
                <a:defRPr/>
              </a:pPr>
              <a:t>‹#›</a:t>
            </a:fld>
            <a:endParaRPr lang="en-US" altLang="en-US" dirty="0"/>
          </a:p>
        </p:txBody>
      </p:sp>
    </p:spTree>
    <p:extLst>
      <p:ext uri="{BB962C8B-B14F-4D97-AF65-F5344CB8AC3E}">
        <p14:creationId xmlns:p14="http://schemas.microsoft.com/office/powerpoint/2010/main" val="39270608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pic>
        <p:nvPicPr>
          <p:cNvPr id="7" name="Picture 7" descr="subheader.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userDrawn="1"/>
        </p:nvSpPr>
        <p:spPr>
          <a:xfrm>
            <a:off x="0" y="0"/>
            <a:ext cx="9207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a:defRPr/>
            </a:pPr>
            <a:endParaRPr lang="en-US" altLang="en-US" dirty="0" smtClean="0">
              <a:solidFill>
                <a:srgbClr val="FFFFFF"/>
              </a:solidFill>
            </a:endParaRPr>
          </a:p>
        </p:txBody>
      </p:sp>
      <p:sp>
        <p:nvSpPr>
          <p:cNvPr id="9" name="Rectangle 8"/>
          <p:cNvSpPr/>
          <p:nvPr userDrawn="1"/>
        </p:nvSpPr>
        <p:spPr>
          <a:xfrm>
            <a:off x="9051925" y="0"/>
            <a:ext cx="9207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a:defRPr/>
            </a:pPr>
            <a:endParaRPr lang="en-US" altLang="en-US" dirty="0" smtClean="0">
              <a:solidFill>
                <a:srgbClr val="FFFFFF"/>
              </a:solidFill>
            </a:endParaRPr>
          </a:p>
        </p:txBody>
      </p:sp>
      <p:sp>
        <p:nvSpPr>
          <p:cNvPr id="10" name="Rectangle 9"/>
          <p:cNvSpPr/>
          <p:nvPr userDrawn="1"/>
        </p:nvSpPr>
        <p:spPr>
          <a:xfrm rot="16200000">
            <a:off x="4525962" y="-4525962"/>
            <a:ext cx="92075" cy="91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a:defRPr/>
            </a:pPr>
            <a:endParaRPr lang="en-US" altLang="en-US" dirty="0" smtClean="0">
              <a:solidFill>
                <a:srgbClr val="FFFFFF"/>
              </a:solidFill>
            </a:endParaRPr>
          </a:p>
        </p:txBody>
      </p:sp>
      <p:sp>
        <p:nvSpPr>
          <p:cNvPr id="11" name="Rectangle 10"/>
          <p:cNvSpPr/>
          <p:nvPr userDrawn="1"/>
        </p:nvSpPr>
        <p:spPr>
          <a:xfrm rot="16200000">
            <a:off x="4525962" y="2239963"/>
            <a:ext cx="92075" cy="91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a:defRPr/>
            </a:pPr>
            <a:endParaRPr lang="en-US" altLang="en-US" dirty="0" smtClean="0">
              <a:solidFill>
                <a:srgbClr val="FFFFFF"/>
              </a:solidFill>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Rectangle 4"/>
          <p:cNvSpPr>
            <a:spLocks noGrp="1" noChangeArrowheads="1"/>
          </p:cNvSpPr>
          <p:nvPr>
            <p:ph type="dt" sz="half" idx="10"/>
          </p:nvPr>
        </p:nvSpPr>
        <p:spPr/>
        <p:txBody>
          <a:bodyPr/>
          <a:lstStyle>
            <a:lvl1pPr>
              <a:defRPr/>
            </a:lvl1pPr>
          </a:lstStyle>
          <a:p>
            <a:pPr>
              <a:defRPr/>
            </a:pPr>
            <a:r>
              <a:rPr lang="en-US" altLang="en-US" smtClean="0">
                <a:solidFill>
                  <a:srgbClr val="000000"/>
                </a:solidFill>
              </a:rPr>
              <a:t>Your footnote</a:t>
            </a:r>
            <a:endParaRPr lang="en-US" altLang="en-US" dirty="0">
              <a:solidFill>
                <a:srgbClr val="000000"/>
              </a:solidFill>
            </a:endParaRPr>
          </a:p>
        </p:txBody>
      </p:sp>
      <p:sp>
        <p:nvSpPr>
          <p:cNvPr id="13" name="Rectangle 5"/>
          <p:cNvSpPr>
            <a:spLocks noGrp="1" noChangeArrowheads="1"/>
          </p:cNvSpPr>
          <p:nvPr>
            <p:ph type="ftr" sz="quarter" idx="11"/>
          </p:nvPr>
        </p:nvSpPr>
        <p:spPr>
          <a:xfrm>
            <a:off x="3124200" y="6245225"/>
            <a:ext cx="2895600" cy="476250"/>
          </a:xfrm>
          <a:prstGeom prst="rect">
            <a:avLst/>
          </a:prstGeom>
        </p:spPr>
        <p:txBody>
          <a:bodyPr vert="horz" wrap="square" lIns="91440" tIns="45720" rIns="91440" bIns="45720" numCol="1" anchor="t" anchorCtr="0" compatLnSpc="1">
            <a:prstTxWarp prst="textNoShape">
              <a:avLst/>
            </a:prstTxWarp>
          </a:bodyPr>
          <a:lstStyle>
            <a:lvl1pPr eaLnBrk="1" hangingPunct="1">
              <a:lnSpc>
                <a:spcPct val="100000"/>
              </a:lnSpc>
              <a:spcBef>
                <a:spcPct val="0"/>
              </a:spcBef>
              <a:buFontTx/>
              <a:buNone/>
              <a:defRPr sz="1800">
                <a:latin typeface="Arial" pitchFamily="34" charset="0"/>
              </a:defRPr>
            </a:lvl1pPr>
          </a:lstStyle>
          <a:p>
            <a:pPr defTabSz="914400">
              <a:defRPr/>
            </a:pPr>
            <a:endParaRPr lang="en-US" altLang="en-US" dirty="0">
              <a:solidFill>
                <a:srgbClr val="000000"/>
              </a:solidFill>
            </a:endParaRPr>
          </a:p>
        </p:txBody>
      </p:sp>
      <p:sp>
        <p:nvSpPr>
          <p:cNvPr id="14" name="Rectangle 6"/>
          <p:cNvSpPr>
            <a:spLocks noGrp="1" noChangeArrowheads="1"/>
          </p:cNvSpPr>
          <p:nvPr>
            <p:ph type="sldNum" sz="quarter" idx="12"/>
          </p:nvPr>
        </p:nvSpPr>
        <p:spPr/>
        <p:txBody>
          <a:bodyPr/>
          <a:lstStyle>
            <a:lvl1pPr algn="r">
              <a:defRPr/>
            </a:lvl1pPr>
          </a:lstStyle>
          <a:p>
            <a:pPr>
              <a:defRPr/>
            </a:pPr>
            <a:fld id="{FE58936C-20D0-4B28-A320-5EC07278DA64}" type="slidenum">
              <a:rPr lang="en-US" altLang="en-US"/>
              <a:pPr>
                <a:defRPr/>
              </a:pPr>
              <a:t>‹#›</a:t>
            </a:fld>
            <a:endParaRPr lang="en-US" altLang="en-US" dirty="0"/>
          </a:p>
        </p:txBody>
      </p:sp>
    </p:spTree>
    <p:extLst>
      <p:ext uri="{BB962C8B-B14F-4D97-AF65-F5344CB8AC3E}">
        <p14:creationId xmlns:p14="http://schemas.microsoft.com/office/powerpoint/2010/main" val="25380152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2" name="Picture 7" descr="subheader.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userDrawn="1"/>
        </p:nvSpPr>
        <p:spPr>
          <a:xfrm>
            <a:off x="0" y="0"/>
            <a:ext cx="9207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a:defRPr/>
            </a:pPr>
            <a:endParaRPr lang="en-US" altLang="en-US" dirty="0" smtClean="0">
              <a:solidFill>
                <a:srgbClr val="FFFFFF"/>
              </a:solidFill>
            </a:endParaRPr>
          </a:p>
        </p:txBody>
      </p:sp>
      <p:sp>
        <p:nvSpPr>
          <p:cNvPr id="4" name="Rectangle 3"/>
          <p:cNvSpPr/>
          <p:nvPr userDrawn="1"/>
        </p:nvSpPr>
        <p:spPr>
          <a:xfrm>
            <a:off x="9051925" y="0"/>
            <a:ext cx="9207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a:defRPr/>
            </a:pPr>
            <a:endParaRPr lang="en-US" altLang="en-US" dirty="0" smtClean="0">
              <a:solidFill>
                <a:srgbClr val="FFFFFF"/>
              </a:solidFill>
            </a:endParaRPr>
          </a:p>
        </p:txBody>
      </p:sp>
      <p:sp>
        <p:nvSpPr>
          <p:cNvPr id="5" name="Rectangle 4"/>
          <p:cNvSpPr/>
          <p:nvPr userDrawn="1"/>
        </p:nvSpPr>
        <p:spPr>
          <a:xfrm rot="16200000">
            <a:off x="4525962" y="-4525962"/>
            <a:ext cx="92075" cy="91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a:defRPr/>
            </a:pPr>
            <a:endParaRPr lang="en-US" altLang="en-US" dirty="0" smtClean="0">
              <a:solidFill>
                <a:srgbClr val="FFFFFF"/>
              </a:solidFill>
            </a:endParaRPr>
          </a:p>
        </p:txBody>
      </p:sp>
      <p:sp>
        <p:nvSpPr>
          <p:cNvPr id="6" name="Rectangle 5"/>
          <p:cNvSpPr/>
          <p:nvPr userDrawn="1"/>
        </p:nvSpPr>
        <p:spPr>
          <a:xfrm rot="16200000">
            <a:off x="4525962" y="2239963"/>
            <a:ext cx="92075" cy="91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a:defRPr/>
            </a:pPr>
            <a:endParaRPr lang="en-US" altLang="en-US" dirty="0" smtClean="0">
              <a:solidFill>
                <a:srgbClr val="FFFFFF"/>
              </a:solidFill>
            </a:endParaRPr>
          </a:p>
        </p:txBody>
      </p:sp>
      <p:sp>
        <p:nvSpPr>
          <p:cNvPr id="7" name="Rectangle 4"/>
          <p:cNvSpPr>
            <a:spLocks noGrp="1" noChangeArrowheads="1"/>
          </p:cNvSpPr>
          <p:nvPr>
            <p:ph type="dt" sz="half" idx="10"/>
          </p:nvPr>
        </p:nvSpPr>
        <p:spPr/>
        <p:txBody>
          <a:bodyPr/>
          <a:lstStyle>
            <a:lvl1pPr>
              <a:defRPr/>
            </a:lvl1pPr>
          </a:lstStyle>
          <a:p>
            <a:pPr>
              <a:defRPr/>
            </a:pPr>
            <a:r>
              <a:rPr lang="en-US" altLang="en-US" smtClean="0">
                <a:solidFill>
                  <a:srgbClr val="000000"/>
                </a:solidFill>
              </a:rPr>
              <a:t>Your footnote</a:t>
            </a:r>
            <a:endParaRPr lang="en-US" altLang="en-US" dirty="0">
              <a:solidFill>
                <a:srgbClr val="000000"/>
              </a:solidFill>
            </a:endParaRPr>
          </a:p>
        </p:txBody>
      </p:sp>
      <p:sp>
        <p:nvSpPr>
          <p:cNvPr id="8" name="Rectangle 5"/>
          <p:cNvSpPr>
            <a:spLocks noGrp="1" noChangeArrowheads="1"/>
          </p:cNvSpPr>
          <p:nvPr>
            <p:ph type="ftr" sz="quarter" idx="11"/>
          </p:nvPr>
        </p:nvSpPr>
        <p:spPr>
          <a:xfrm>
            <a:off x="3124200" y="6245225"/>
            <a:ext cx="2895600" cy="476250"/>
          </a:xfrm>
          <a:prstGeom prst="rect">
            <a:avLst/>
          </a:prstGeom>
        </p:spPr>
        <p:txBody>
          <a:bodyPr vert="horz" wrap="square" lIns="91440" tIns="45720" rIns="91440" bIns="45720" numCol="1" anchor="t" anchorCtr="0" compatLnSpc="1">
            <a:prstTxWarp prst="textNoShape">
              <a:avLst/>
            </a:prstTxWarp>
          </a:bodyPr>
          <a:lstStyle>
            <a:lvl1pPr eaLnBrk="1" hangingPunct="1">
              <a:lnSpc>
                <a:spcPct val="100000"/>
              </a:lnSpc>
              <a:spcBef>
                <a:spcPct val="0"/>
              </a:spcBef>
              <a:buFontTx/>
              <a:buNone/>
              <a:defRPr sz="1800">
                <a:latin typeface="Arial" pitchFamily="34" charset="0"/>
              </a:defRPr>
            </a:lvl1pPr>
          </a:lstStyle>
          <a:p>
            <a:pPr defTabSz="914400">
              <a:defRPr/>
            </a:pPr>
            <a:endParaRPr lang="en-US" altLang="en-US" dirty="0">
              <a:solidFill>
                <a:srgbClr val="000000"/>
              </a:solidFill>
            </a:endParaRPr>
          </a:p>
        </p:txBody>
      </p:sp>
      <p:sp>
        <p:nvSpPr>
          <p:cNvPr id="9" name="Rectangle 6"/>
          <p:cNvSpPr>
            <a:spLocks noGrp="1" noChangeArrowheads="1"/>
          </p:cNvSpPr>
          <p:nvPr>
            <p:ph type="sldNum" sz="quarter" idx="12"/>
          </p:nvPr>
        </p:nvSpPr>
        <p:spPr/>
        <p:txBody>
          <a:bodyPr/>
          <a:lstStyle>
            <a:lvl1pPr algn="r">
              <a:defRPr/>
            </a:lvl1pPr>
          </a:lstStyle>
          <a:p>
            <a:pPr>
              <a:defRPr/>
            </a:pPr>
            <a:fld id="{A5CA95A1-E41B-432A-A840-98D0541C04DE}" type="slidenum">
              <a:rPr lang="en-US" altLang="en-US"/>
              <a:pPr>
                <a:defRPr/>
              </a:pPr>
              <a:t>‹#›</a:t>
            </a:fld>
            <a:endParaRPr lang="en-US" altLang="en-US" dirty="0"/>
          </a:p>
        </p:txBody>
      </p:sp>
    </p:spTree>
    <p:extLst>
      <p:ext uri="{BB962C8B-B14F-4D97-AF65-F5344CB8AC3E}">
        <p14:creationId xmlns:p14="http://schemas.microsoft.com/office/powerpoint/2010/main" val="16412556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5" name="Picture 7" descr="subheader.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0" y="0"/>
            <a:ext cx="9207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a:defRPr/>
            </a:pPr>
            <a:endParaRPr lang="en-US" altLang="en-US" dirty="0" smtClean="0">
              <a:solidFill>
                <a:srgbClr val="FFFFFF"/>
              </a:solidFill>
            </a:endParaRPr>
          </a:p>
        </p:txBody>
      </p:sp>
      <p:sp>
        <p:nvSpPr>
          <p:cNvPr id="7" name="Rectangle 6"/>
          <p:cNvSpPr/>
          <p:nvPr userDrawn="1"/>
        </p:nvSpPr>
        <p:spPr>
          <a:xfrm>
            <a:off x="9051925" y="0"/>
            <a:ext cx="9207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a:defRPr/>
            </a:pPr>
            <a:endParaRPr lang="en-US" altLang="en-US" dirty="0" smtClean="0">
              <a:solidFill>
                <a:srgbClr val="FFFFFF"/>
              </a:solidFill>
            </a:endParaRPr>
          </a:p>
        </p:txBody>
      </p:sp>
      <p:sp>
        <p:nvSpPr>
          <p:cNvPr id="8" name="Rectangle 7"/>
          <p:cNvSpPr/>
          <p:nvPr userDrawn="1"/>
        </p:nvSpPr>
        <p:spPr>
          <a:xfrm rot="16200000">
            <a:off x="4525962" y="-4525962"/>
            <a:ext cx="92075" cy="91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a:defRPr/>
            </a:pPr>
            <a:endParaRPr lang="en-US" altLang="en-US" dirty="0" smtClean="0">
              <a:solidFill>
                <a:srgbClr val="FFFFFF"/>
              </a:solidFill>
            </a:endParaRPr>
          </a:p>
        </p:txBody>
      </p:sp>
      <p:sp>
        <p:nvSpPr>
          <p:cNvPr id="9" name="Rectangle 8"/>
          <p:cNvSpPr/>
          <p:nvPr userDrawn="1"/>
        </p:nvSpPr>
        <p:spPr>
          <a:xfrm rot="16200000">
            <a:off x="4525962" y="2239963"/>
            <a:ext cx="92075" cy="91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a:defRPr/>
            </a:pPr>
            <a:endParaRPr lang="en-US" altLang="en-US" dirty="0" smtClean="0">
              <a:solidFill>
                <a:srgbClr val="FFFFFF"/>
              </a:solidFill>
            </a:endParaRPr>
          </a:p>
        </p:txBody>
      </p:sp>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Rectangle 9"/>
          <p:cNvSpPr>
            <a:spLocks noGrp="1" noChangeArrowheads="1"/>
          </p:cNvSpPr>
          <p:nvPr>
            <p:ph type="dt" sz="half" idx="10"/>
          </p:nvPr>
        </p:nvSpPr>
        <p:spPr/>
        <p:txBody>
          <a:bodyPr/>
          <a:lstStyle>
            <a:lvl1pPr>
              <a:defRPr/>
            </a:lvl1pPr>
          </a:lstStyle>
          <a:p>
            <a:pPr>
              <a:defRPr/>
            </a:pPr>
            <a:r>
              <a:rPr lang="en-US" altLang="en-US" smtClean="0">
                <a:solidFill>
                  <a:srgbClr val="000000"/>
                </a:solidFill>
              </a:rPr>
              <a:t>Your footnote</a:t>
            </a:r>
            <a:endParaRPr lang="en-US" altLang="en-US" dirty="0">
              <a:solidFill>
                <a:srgbClr val="000000"/>
              </a:solidFill>
            </a:endParaRPr>
          </a:p>
        </p:txBody>
      </p:sp>
      <p:sp>
        <p:nvSpPr>
          <p:cNvPr id="11" name="Footer Placeholder 10"/>
          <p:cNvSpPr>
            <a:spLocks noGrp="1" noChangeArrowheads="1"/>
          </p:cNvSpPr>
          <p:nvPr>
            <p:ph type="ftr" sz="quarter" idx="11"/>
          </p:nvPr>
        </p:nvSpPr>
        <p:spPr>
          <a:xfrm>
            <a:off x="3124200" y="6245225"/>
            <a:ext cx="2895600" cy="476250"/>
          </a:xfrm>
          <a:prstGeom prst="rect">
            <a:avLst/>
          </a:prstGeom>
        </p:spPr>
        <p:txBody>
          <a:bodyPr vert="horz" wrap="square" lIns="91440" tIns="45720" rIns="91440" bIns="45720" numCol="1" anchor="t" anchorCtr="0" compatLnSpc="1">
            <a:prstTxWarp prst="textNoShape">
              <a:avLst/>
            </a:prstTxWarp>
          </a:bodyPr>
          <a:lstStyle>
            <a:lvl1pPr eaLnBrk="1" hangingPunct="1">
              <a:lnSpc>
                <a:spcPct val="100000"/>
              </a:lnSpc>
              <a:spcBef>
                <a:spcPct val="0"/>
              </a:spcBef>
              <a:buFontTx/>
              <a:buNone/>
              <a:defRPr sz="1800">
                <a:latin typeface="Arial" pitchFamily="34" charset="0"/>
              </a:defRPr>
            </a:lvl1pPr>
          </a:lstStyle>
          <a:p>
            <a:pPr defTabSz="914400">
              <a:defRPr/>
            </a:pPr>
            <a:endParaRPr lang="en-US" altLang="en-US" dirty="0">
              <a:solidFill>
                <a:srgbClr val="000000"/>
              </a:solidFill>
            </a:endParaRPr>
          </a:p>
        </p:txBody>
      </p:sp>
      <p:sp>
        <p:nvSpPr>
          <p:cNvPr id="12" name="Rectangle 11"/>
          <p:cNvSpPr>
            <a:spLocks noGrp="1" noChangeArrowheads="1"/>
          </p:cNvSpPr>
          <p:nvPr>
            <p:ph type="sldNum" sz="quarter" idx="12"/>
          </p:nvPr>
        </p:nvSpPr>
        <p:spPr/>
        <p:txBody>
          <a:bodyPr/>
          <a:lstStyle>
            <a:lvl1pPr algn="r">
              <a:defRPr/>
            </a:lvl1pPr>
          </a:lstStyle>
          <a:p>
            <a:pPr>
              <a:defRPr/>
            </a:pPr>
            <a:fld id="{6F707EB4-0AE3-4B50-BE7C-360F2C5381F5}" type="slidenum">
              <a:rPr lang="en-US" altLang="en-US"/>
              <a:pPr>
                <a:defRPr/>
              </a:pPr>
              <a:t>‹#›</a:t>
            </a:fld>
            <a:endParaRPr lang="en-US" altLang="en-US" dirty="0"/>
          </a:p>
        </p:txBody>
      </p:sp>
    </p:spTree>
    <p:extLst>
      <p:ext uri="{BB962C8B-B14F-4D97-AF65-F5344CB8AC3E}">
        <p14:creationId xmlns:p14="http://schemas.microsoft.com/office/powerpoint/2010/main" val="4290641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fsnitsoverskrift">
    <p:spTree>
      <p:nvGrpSpPr>
        <p:cNvPr id="1" name=""/>
        <p:cNvGrpSpPr/>
        <p:nvPr/>
      </p:nvGrpSpPr>
      <p:grpSpPr>
        <a:xfrm>
          <a:off x="0" y="0"/>
          <a:ext cx="0" cy="0"/>
          <a:chOff x="0" y="0"/>
          <a:chExt cx="0" cy="0"/>
        </a:xfrm>
      </p:grpSpPr>
      <p:grpSp>
        <p:nvGrpSpPr>
          <p:cNvPr id="5" name="Gruppe 13"/>
          <p:cNvGrpSpPr/>
          <p:nvPr userDrawn="1"/>
        </p:nvGrpSpPr>
        <p:grpSpPr>
          <a:xfrm>
            <a:off x="0" y="0"/>
            <a:ext cx="9144000" cy="1968500"/>
            <a:chOff x="0" y="0"/>
            <a:chExt cx="9144000" cy="1968500"/>
          </a:xfrm>
          <a:effectLst>
            <a:outerShdw blurRad="50800" dist="38100" dir="2700000" algn="tl" rotWithShape="0">
              <a:prstClr val="black">
                <a:alpha val="40000"/>
              </a:prstClr>
            </a:outerShdw>
          </a:effectLst>
        </p:grpSpPr>
        <p:sp>
          <p:nvSpPr>
            <p:cNvPr id="6" name="Rektangel 2"/>
            <p:cNvSpPr>
              <a:spLocks noChangeArrowheads="1"/>
            </p:cNvSpPr>
            <p:nvPr/>
          </p:nvSpPr>
          <p:spPr bwMode="auto">
            <a:xfrm>
              <a:off x="0" y="0"/>
              <a:ext cx="9144000" cy="1968500"/>
            </a:xfrm>
            <a:prstGeom prst="rect">
              <a:avLst/>
            </a:prstGeom>
            <a:gradFill flip="none" rotWithShape="1">
              <a:gsLst>
                <a:gs pos="89000">
                  <a:srgbClr val="C00000"/>
                </a:gs>
                <a:gs pos="20000">
                  <a:srgbClr val="F50736"/>
                </a:gs>
                <a:gs pos="11000">
                  <a:srgbClr val="F50736"/>
                </a:gs>
              </a:gsLst>
              <a:lin ang="1350000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indent="-342900" algn="ctr">
                <a:buFont typeface="+mj-lt"/>
                <a:buAutoNum type="arabicPeriod"/>
                <a:defRPr/>
              </a:pPr>
              <a:endParaRPr lang="da-DK" noProof="1">
                <a:solidFill>
                  <a:srgbClr val="FFFFFF"/>
                </a:solidFill>
                <a:latin typeface="Arial" pitchFamily="34" charset="0"/>
              </a:endParaRPr>
            </a:p>
          </p:txBody>
        </p:sp>
        <p:sp>
          <p:nvSpPr>
            <p:cNvPr id="7" name="Rektangel 3"/>
            <p:cNvSpPr>
              <a:spLocks noChangeArrowheads="1"/>
            </p:cNvSpPr>
            <p:nvPr/>
          </p:nvSpPr>
          <p:spPr bwMode="auto">
            <a:xfrm>
              <a:off x="0" y="1661160"/>
              <a:ext cx="9144000" cy="304800"/>
            </a:xfrm>
            <a:prstGeom prst="rect">
              <a:avLst/>
            </a:prstGeom>
            <a:gradFill>
              <a:gsLst>
                <a:gs pos="0">
                  <a:schemeClr val="bg2">
                    <a:lumMod val="90000"/>
                  </a:schemeClr>
                </a:gs>
                <a:gs pos="100000">
                  <a:schemeClr val="accent1"/>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indent="-342900" algn="ctr">
                <a:buFont typeface="+mj-lt"/>
                <a:buAutoNum type="arabicPeriod"/>
                <a:defRPr/>
              </a:pPr>
              <a:endParaRPr lang="da-DK" noProof="1">
                <a:solidFill>
                  <a:srgbClr val="FFFFFF"/>
                </a:solidFill>
                <a:latin typeface="Arial" pitchFamily="34" charset="0"/>
                <a:ea typeface="ＭＳ Ｐゴシック" pitchFamily="-97" charset="-128"/>
              </a:endParaRPr>
            </a:p>
          </p:txBody>
        </p:sp>
      </p:grpSp>
      <p:sp>
        <p:nvSpPr>
          <p:cNvPr id="8" name="Pladsholder til indhold 2"/>
          <p:cNvSpPr>
            <a:spLocks noGrp="1"/>
          </p:cNvSpPr>
          <p:nvPr>
            <p:ph idx="1"/>
          </p:nvPr>
        </p:nvSpPr>
        <p:spPr>
          <a:xfrm>
            <a:off x="457200" y="2552700"/>
            <a:ext cx="8229600" cy="3573463"/>
          </a:xfrm>
          <a:prstGeom prst="rect">
            <a:avLst/>
          </a:prstGeom>
        </p:spPr>
        <p:txBody>
          <a:bodyPr/>
          <a:lstStyle>
            <a:lvl1pPr>
              <a:defRPr>
                <a:solidFill>
                  <a:srgbClr val="000000"/>
                </a:solidFill>
                <a:latin typeface="Arial" pitchFamily="34" charset="0"/>
              </a:defRPr>
            </a:lvl1pPr>
            <a:lvl2pPr>
              <a:defRPr>
                <a:solidFill>
                  <a:srgbClr val="000000"/>
                </a:solidFill>
                <a:latin typeface="Arial" pitchFamily="34" charset="0"/>
              </a:defRPr>
            </a:lvl2pPr>
            <a:lvl3pPr>
              <a:defRPr>
                <a:solidFill>
                  <a:srgbClr val="000000"/>
                </a:solidFill>
                <a:latin typeface="Arial" pitchFamily="34" charset="0"/>
              </a:defRPr>
            </a:lvl3pPr>
            <a:lvl4pPr>
              <a:defRPr>
                <a:solidFill>
                  <a:srgbClr val="000000"/>
                </a:solidFill>
                <a:latin typeface="Arial" pitchFamily="34" charset="0"/>
              </a:defRPr>
            </a:lvl4pPr>
            <a:lvl5pPr>
              <a:defRPr>
                <a:solidFill>
                  <a:srgbClr val="000000"/>
                </a:solidFill>
                <a:latin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dirty="0"/>
          </a:p>
        </p:txBody>
      </p:sp>
      <p:sp>
        <p:nvSpPr>
          <p:cNvPr id="11" name="Titel 1"/>
          <p:cNvSpPr>
            <a:spLocks noGrp="1"/>
          </p:cNvSpPr>
          <p:nvPr>
            <p:ph type="title"/>
          </p:nvPr>
        </p:nvSpPr>
        <p:spPr>
          <a:xfrm>
            <a:off x="177800" y="515938"/>
            <a:ext cx="4584700" cy="563562"/>
          </a:xfrm>
          <a:prstGeom prst="rect">
            <a:avLst/>
          </a:prstGeom>
        </p:spPr>
        <p:txBody>
          <a:bodyPr/>
          <a:lstStyle>
            <a:lvl1pPr algn="l">
              <a:defRPr sz="3200">
                <a:latin typeface="Arial" pitchFamily="34" charset="0"/>
              </a:defRPr>
            </a:lvl1pPr>
          </a:lstStyle>
          <a:p>
            <a:r>
              <a:rPr lang="en-US" smtClean="0"/>
              <a:t>Click to edit Master title style</a:t>
            </a:r>
            <a:endParaRPr lang="da-DK" dirty="0"/>
          </a:p>
        </p:txBody>
      </p:sp>
      <p:sp>
        <p:nvSpPr>
          <p:cNvPr id="12" name="Pladsholder til tekst 2"/>
          <p:cNvSpPr>
            <a:spLocks noGrp="1"/>
          </p:cNvSpPr>
          <p:nvPr>
            <p:ph type="body" idx="13"/>
          </p:nvPr>
        </p:nvSpPr>
        <p:spPr>
          <a:xfrm>
            <a:off x="177800" y="1130301"/>
            <a:ext cx="6489700" cy="358774"/>
          </a:xfrm>
          <a:prstGeom prst="rect">
            <a:avLst/>
          </a:prstGeom>
        </p:spPr>
        <p:txBody>
          <a:bodyPr anchor="b"/>
          <a:lstStyle>
            <a:lvl1pPr marL="0" indent="0">
              <a:buNone/>
              <a:defRPr sz="2400" b="1">
                <a:latin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9" name="Pladsholder til dato 3"/>
          <p:cNvSpPr>
            <a:spLocks noGrp="1"/>
          </p:cNvSpPr>
          <p:nvPr>
            <p:ph type="dt" sz="half" idx="14"/>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Arial" charset="0"/>
                <a:ea typeface="ＭＳ Ｐゴシック" pitchFamily="-97" charset="-128"/>
              </a:defRPr>
            </a:lvl1pPr>
          </a:lstStyle>
          <a:p>
            <a:pPr>
              <a:defRPr/>
            </a:pPr>
            <a:r>
              <a:rPr lang="en-US" smtClean="0"/>
              <a:t>Your footnote</a:t>
            </a:r>
            <a:endParaRPr lang="da-DK"/>
          </a:p>
        </p:txBody>
      </p:sp>
      <p:sp>
        <p:nvSpPr>
          <p:cNvPr id="10" name="Pladsholder til diasnummer 5"/>
          <p:cNvSpPr>
            <a:spLocks noGrp="1"/>
          </p:cNvSpPr>
          <p:nvPr>
            <p:ph type="sldNum" sz="quarter" idx="15"/>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Arial" charset="0"/>
                <a:ea typeface="ＭＳ Ｐゴシック" pitchFamily="-97" charset="-128"/>
              </a:defRPr>
            </a:lvl1pPr>
          </a:lstStyle>
          <a:p>
            <a:pPr>
              <a:defRPr/>
            </a:pPr>
            <a:r>
              <a:rPr lang="da-DK"/>
              <a:t>Your Logo</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5" name="Picture 7" descr="subheader.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0" y="0"/>
            <a:ext cx="9207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a:defRPr/>
            </a:pPr>
            <a:endParaRPr lang="en-US" altLang="en-US" dirty="0" smtClean="0">
              <a:solidFill>
                <a:srgbClr val="FFFFFF"/>
              </a:solidFill>
            </a:endParaRPr>
          </a:p>
        </p:txBody>
      </p:sp>
      <p:sp>
        <p:nvSpPr>
          <p:cNvPr id="7" name="Rectangle 6"/>
          <p:cNvSpPr/>
          <p:nvPr userDrawn="1"/>
        </p:nvSpPr>
        <p:spPr>
          <a:xfrm>
            <a:off x="9051925" y="0"/>
            <a:ext cx="9207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a:defRPr/>
            </a:pPr>
            <a:endParaRPr lang="en-US" altLang="en-US" dirty="0" smtClean="0">
              <a:solidFill>
                <a:srgbClr val="FFFFFF"/>
              </a:solidFill>
            </a:endParaRPr>
          </a:p>
        </p:txBody>
      </p:sp>
      <p:sp>
        <p:nvSpPr>
          <p:cNvPr id="8" name="Rectangle 7"/>
          <p:cNvSpPr/>
          <p:nvPr userDrawn="1"/>
        </p:nvSpPr>
        <p:spPr>
          <a:xfrm rot="16200000">
            <a:off x="4525962" y="-4525962"/>
            <a:ext cx="92075" cy="91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a:defRPr/>
            </a:pPr>
            <a:endParaRPr lang="en-US" altLang="en-US" dirty="0" smtClean="0">
              <a:solidFill>
                <a:srgbClr val="FFFFFF"/>
              </a:solidFill>
            </a:endParaRPr>
          </a:p>
        </p:txBody>
      </p:sp>
      <p:sp>
        <p:nvSpPr>
          <p:cNvPr id="9" name="Rectangle 8"/>
          <p:cNvSpPr/>
          <p:nvPr userDrawn="1"/>
        </p:nvSpPr>
        <p:spPr>
          <a:xfrm rot="16200000">
            <a:off x="4525962" y="2239963"/>
            <a:ext cx="92075" cy="91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a:defRPr/>
            </a:pPr>
            <a:endParaRPr lang="en-US" altLang="en-US" dirty="0" smtClean="0">
              <a:solidFill>
                <a:srgbClr val="FFFFFF"/>
              </a:solidFill>
            </a:endParaRPr>
          </a:p>
        </p:txBody>
      </p:sp>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Rectangle 9"/>
          <p:cNvSpPr>
            <a:spLocks noGrp="1" noChangeArrowheads="1"/>
          </p:cNvSpPr>
          <p:nvPr>
            <p:ph type="dt" sz="half" idx="10"/>
          </p:nvPr>
        </p:nvSpPr>
        <p:spPr/>
        <p:txBody>
          <a:bodyPr/>
          <a:lstStyle>
            <a:lvl1pPr>
              <a:defRPr/>
            </a:lvl1pPr>
          </a:lstStyle>
          <a:p>
            <a:pPr>
              <a:defRPr/>
            </a:pPr>
            <a:r>
              <a:rPr lang="en-US" altLang="en-US" smtClean="0">
                <a:solidFill>
                  <a:srgbClr val="000000"/>
                </a:solidFill>
              </a:rPr>
              <a:t>Your footnote</a:t>
            </a:r>
            <a:endParaRPr lang="en-US" altLang="en-US" dirty="0">
              <a:solidFill>
                <a:srgbClr val="000000"/>
              </a:solidFill>
            </a:endParaRPr>
          </a:p>
        </p:txBody>
      </p:sp>
      <p:sp>
        <p:nvSpPr>
          <p:cNvPr id="11" name="Footer Placeholder 10"/>
          <p:cNvSpPr>
            <a:spLocks noGrp="1" noChangeArrowheads="1"/>
          </p:cNvSpPr>
          <p:nvPr>
            <p:ph type="ftr" sz="quarter" idx="11"/>
          </p:nvPr>
        </p:nvSpPr>
        <p:spPr>
          <a:xfrm>
            <a:off x="3124200" y="6245225"/>
            <a:ext cx="2895600" cy="476250"/>
          </a:xfrm>
          <a:prstGeom prst="rect">
            <a:avLst/>
          </a:prstGeom>
        </p:spPr>
        <p:txBody>
          <a:bodyPr vert="horz" wrap="square" lIns="91440" tIns="45720" rIns="91440" bIns="45720" numCol="1" anchor="t" anchorCtr="0" compatLnSpc="1">
            <a:prstTxWarp prst="textNoShape">
              <a:avLst/>
            </a:prstTxWarp>
          </a:bodyPr>
          <a:lstStyle>
            <a:lvl1pPr eaLnBrk="1" hangingPunct="1">
              <a:lnSpc>
                <a:spcPct val="100000"/>
              </a:lnSpc>
              <a:spcBef>
                <a:spcPct val="0"/>
              </a:spcBef>
              <a:buFontTx/>
              <a:buNone/>
              <a:defRPr sz="1800">
                <a:latin typeface="Arial" pitchFamily="34" charset="0"/>
              </a:defRPr>
            </a:lvl1pPr>
          </a:lstStyle>
          <a:p>
            <a:pPr defTabSz="914400">
              <a:defRPr/>
            </a:pPr>
            <a:endParaRPr lang="en-US" altLang="en-US" dirty="0">
              <a:solidFill>
                <a:srgbClr val="000000"/>
              </a:solidFill>
            </a:endParaRPr>
          </a:p>
        </p:txBody>
      </p:sp>
      <p:sp>
        <p:nvSpPr>
          <p:cNvPr id="12" name="Rectangle 11"/>
          <p:cNvSpPr>
            <a:spLocks noGrp="1" noChangeArrowheads="1"/>
          </p:cNvSpPr>
          <p:nvPr>
            <p:ph type="sldNum" sz="quarter" idx="12"/>
          </p:nvPr>
        </p:nvSpPr>
        <p:spPr/>
        <p:txBody>
          <a:bodyPr/>
          <a:lstStyle>
            <a:lvl1pPr algn="r">
              <a:defRPr/>
            </a:lvl1pPr>
          </a:lstStyle>
          <a:p>
            <a:pPr>
              <a:defRPr/>
            </a:pPr>
            <a:fld id="{8080AA17-C6D5-4397-A389-D14E1F7C5A3B}" type="slidenum">
              <a:rPr lang="en-US" altLang="en-US"/>
              <a:pPr>
                <a:defRPr/>
              </a:pPr>
              <a:t>‹#›</a:t>
            </a:fld>
            <a:endParaRPr lang="en-US" altLang="en-US" dirty="0"/>
          </a:p>
        </p:txBody>
      </p:sp>
    </p:spTree>
    <p:extLst>
      <p:ext uri="{BB962C8B-B14F-4D97-AF65-F5344CB8AC3E}">
        <p14:creationId xmlns:p14="http://schemas.microsoft.com/office/powerpoint/2010/main" val="28772064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pic>
        <p:nvPicPr>
          <p:cNvPr id="4" name="Picture 7" descr="subheader.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a:off x="0" y="0"/>
            <a:ext cx="9207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a:defRPr/>
            </a:pPr>
            <a:endParaRPr lang="en-US" altLang="en-US" dirty="0" smtClean="0">
              <a:solidFill>
                <a:srgbClr val="FFFFFF"/>
              </a:solidFill>
            </a:endParaRPr>
          </a:p>
        </p:txBody>
      </p:sp>
      <p:sp>
        <p:nvSpPr>
          <p:cNvPr id="6" name="Rectangle 5"/>
          <p:cNvSpPr/>
          <p:nvPr userDrawn="1"/>
        </p:nvSpPr>
        <p:spPr>
          <a:xfrm>
            <a:off x="9051925" y="0"/>
            <a:ext cx="9207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a:defRPr/>
            </a:pPr>
            <a:endParaRPr lang="en-US" altLang="en-US" dirty="0" smtClean="0">
              <a:solidFill>
                <a:srgbClr val="FFFFFF"/>
              </a:solidFill>
            </a:endParaRPr>
          </a:p>
        </p:txBody>
      </p:sp>
      <p:sp>
        <p:nvSpPr>
          <p:cNvPr id="7" name="Rectangle 6"/>
          <p:cNvSpPr/>
          <p:nvPr userDrawn="1"/>
        </p:nvSpPr>
        <p:spPr>
          <a:xfrm rot="16200000">
            <a:off x="4525962" y="-4525962"/>
            <a:ext cx="92075" cy="91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a:defRPr/>
            </a:pPr>
            <a:endParaRPr lang="en-US" altLang="en-US" dirty="0" smtClean="0">
              <a:solidFill>
                <a:srgbClr val="FFFFFF"/>
              </a:solidFill>
            </a:endParaRPr>
          </a:p>
        </p:txBody>
      </p:sp>
      <p:sp>
        <p:nvSpPr>
          <p:cNvPr id="8" name="Rectangle 7"/>
          <p:cNvSpPr/>
          <p:nvPr userDrawn="1"/>
        </p:nvSpPr>
        <p:spPr>
          <a:xfrm rot="16200000">
            <a:off x="4525962" y="2239963"/>
            <a:ext cx="92075" cy="91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a:defRPr/>
            </a:pPr>
            <a:endParaRPr lang="en-US" altLang="en-US" dirty="0" smtClean="0">
              <a:solidFill>
                <a:srgbClr val="FFFFFF"/>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Rectangle 4"/>
          <p:cNvSpPr>
            <a:spLocks noGrp="1" noChangeArrowheads="1"/>
          </p:cNvSpPr>
          <p:nvPr>
            <p:ph type="dt" sz="half" idx="10"/>
          </p:nvPr>
        </p:nvSpPr>
        <p:spPr/>
        <p:txBody>
          <a:bodyPr/>
          <a:lstStyle>
            <a:lvl1pPr>
              <a:defRPr/>
            </a:lvl1pPr>
          </a:lstStyle>
          <a:p>
            <a:pPr>
              <a:defRPr/>
            </a:pPr>
            <a:r>
              <a:rPr lang="en-US" altLang="en-US" smtClean="0">
                <a:solidFill>
                  <a:srgbClr val="000000"/>
                </a:solidFill>
              </a:rPr>
              <a:t>Your footnote</a:t>
            </a:r>
            <a:endParaRPr lang="en-US" altLang="en-US" dirty="0">
              <a:solidFill>
                <a:srgbClr val="000000"/>
              </a:solidFill>
            </a:endParaRPr>
          </a:p>
        </p:txBody>
      </p:sp>
      <p:sp>
        <p:nvSpPr>
          <p:cNvPr id="10" name="Rectangle 5"/>
          <p:cNvSpPr>
            <a:spLocks noGrp="1" noChangeArrowheads="1"/>
          </p:cNvSpPr>
          <p:nvPr>
            <p:ph type="ftr" sz="quarter" idx="11"/>
          </p:nvPr>
        </p:nvSpPr>
        <p:spPr>
          <a:xfrm>
            <a:off x="3124200" y="6245225"/>
            <a:ext cx="2895600" cy="476250"/>
          </a:xfrm>
          <a:prstGeom prst="rect">
            <a:avLst/>
          </a:prstGeom>
        </p:spPr>
        <p:txBody>
          <a:bodyPr vert="horz" wrap="square" lIns="91440" tIns="45720" rIns="91440" bIns="45720" numCol="1" anchor="t" anchorCtr="0" compatLnSpc="1">
            <a:prstTxWarp prst="textNoShape">
              <a:avLst/>
            </a:prstTxWarp>
          </a:bodyPr>
          <a:lstStyle>
            <a:lvl1pPr eaLnBrk="1" hangingPunct="1">
              <a:lnSpc>
                <a:spcPct val="100000"/>
              </a:lnSpc>
              <a:spcBef>
                <a:spcPct val="0"/>
              </a:spcBef>
              <a:buFontTx/>
              <a:buNone/>
              <a:defRPr sz="1800">
                <a:latin typeface="Arial" pitchFamily="34" charset="0"/>
              </a:defRPr>
            </a:lvl1pPr>
          </a:lstStyle>
          <a:p>
            <a:pPr defTabSz="914400">
              <a:defRPr/>
            </a:pPr>
            <a:endParaRPr lang="en-US" altLang="en-US" dirty="0">
              <a:solidFill>
                <a:srgbClr val="000000"/>
              </a:solidFill>
            </a:endParaRPr>
          </a:p>
        </p:txBody>
      </p:sp>
      <p:sp>
        <p:nvSpPr>
          <p:cNvPr id="11" name="Rectangle 6"/>
          <p:cNvSpPr>
            <a:spLocks noGrp="1" noChangeArrowheads="1"/>
          </p:cNvSpPr>
          <p:nvPr>
            <p:ph type="sldNum" sz="quarter" idx="12"/>
          </p:nvPr>
        </p:nvSpPr>
        <p:spPr/>
        <p:txBody>
          <a:bodyPr/>
          <a:lstStyle>
            <a:lvl1pPr algn="r">
              <a:defRPr/>
            </a:lvl1pPr>
          </a:lstStyle>
          <a:p>
            <a:pPr>
              <a:defRPr/>
            </a:pPr>
            <a:fld id="{AE97862D-2AAF-4833-A12A-00F4C8942813}" type="slidenum">
              <a:rPr lang="en-US" altLang="en-US"/>
              <a:pPr>
                <a:defRPr/>
              </a:pPr>
              <a:t>‹#›</a:t>
            </a:fld>
            <a:endParaRPr lang="en-US" altLang="en-US" dirty="0"/>
          </a:p>
        </p:txBody>
      </p:sp>
    </p:spTree>
    <p:extLst>
      <p:ext uri="{BB962C8B-B14F-4D97-AF65-F5344CB8AC3E}">
        <p14:creationId xmlns:p14="http://schemas.microsoft.com/office/powerpoint/2010/main" val="33698151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4" name="Picture 7" descr="subheader.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a:off x="0" y="0"/>
            <a:ext cx="9207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a:defRPr/>
            </a:pPr>
            <a:endParaRPr lang="en-US" altLang="en-US" dirty="0" smtClean="0">
              <a:solidFill>
                <a:srgbClr val="FFFFFF"/>
              </a:solidFill>
            </a:endParaRPr>
          </a:p>
        </p:txBody>
      </p:sp>
      <p:sp>
        <p:nvSpPr>
          <p:cNvPr id="6" name="Rectangle 5"/>
          <p:cNvSpPr/>
          <p:nvPr userDrawn="1"/>
        </p:nvSpPr>
        <p:spPr>
          <a:xfrm>
            <a:off x="9051925" y="0"/>
            <a:ext cx="9207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a:defRPr/>
            </a:pPr>
            <a:endParaRPr lang="en-US" altLang="en-US" dirty="0" smtClean="0">
              <a:solidFill>
                <a:srgbClr val="FFFFFF"/>
              </a:solidFill>
            </a:endParaRPr>
          </a:p>
        </p:txBody>
      </p:sp>
      <p:sp>
        <p:nvSpPr>
          <p:cNvPr id="7" name="Rectangle 6"/>
          <p:cNvSpPr/>
          <p:nvPr userDrawn="1"/>
        </p:nvSpPr>
        <p:spPr>
          <a:xfrm rot="16200000">
            <a:off x="4525962" y="-4525962"/>
            <a:ext cx="92075" cy="91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a:defRPr/>
            </a:pPr>
            <a:endParaRPr lang="en-US" altLang="en-US" dirty="0" smtClean="0">
              <a:solidFill>
                <a:srgbClr val="FFFFFF"/>
              </a:solidFill>
            </a:endParaRPr>
          </a:p>
        </p:txBody>
      </p:sp>
      <p:sp>
        <p:nvSpPr>
          <p:cNvPr id="8" name="Rectangle 7"/>
          <p:cNvSpPr/>
          <p:nvPr userDrawn="1"/>
        </p:nvSpPr>
        <p:spPr>
          <a:xfrm rot="16200000">
            <a:off x="4525962" y="2239963"/>
            <a:ext cx="92075" cy="91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a:defRPr/>
            </a:pPr>
            <a:endParaRPr lang="en-US" altLang="en-US" dirty="0" smtClean="0">
              <a:solidFill>
                <a:srgbClr val="FFFFFF"/>
              </a:solidFill>
            </a:endParaRPr>
          </a:p>
        </p:txBody>
      </p: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Rectangle 4"/>
          <p:cNvSpPr>
            <a:spLocks noGrp="1" noChangeArrowheads="1"/>
          </p:cNvSpPr>
          <p:nvPr>
            <p:ph type="dt" sz="half" idx="10"/>
          </p:nvPr>
        </p:nvSpPr>
        <p:spPr/>
        <p:txBody>
          <a:bodyPr/>
          <a:lstStyle>
            <a:lvl1pPr>
              <a:defRPr/>
            </a:lvl1pPr>
          </a:lstStyle>
          <a:p>
            <a:pPr>
              <a:defRPr/>
            </a:pPr>
            <a:r>
              <a:rPr lang="en-US" altLang="en-US" smtClean="0">
                <a:solidFill>
                  <a:srgbClr val="000000"/>
                </a:solidFill>
              </a:rPr>
              <a:t>Your footnote</a:t>
            </a:r>
            <a:endParaRPr lang="en-US" altLang="en-US" dirty="0">
              <a:solidFill>
                <a:srgbClr val="000000"/>
              </a:solidFill>
            </a:endParaRPr>
          </a:p>
        </p:txBody>
      </p:sp>
      <p:sp>
        <p:nvSpPr>
          <p:cNvPr id="10" name="Rectangle 5"/>
          <p:cNvSpPr>
            <a:spLocks noGrp="1" noChangeArrowheads="1"/>
          </p:cNvSpPr>
          <p:nvPr>
            <p:ph type="ftr" sz="quarter" idx="11"/>
          </p:nvPr>
        </p:nvSpPr>
        <p:spPr>
          <a:xfrm>
            <a:off x="3124200" y="6245225"/>
            <a:ext cx="2895600" cy="476250"/>
          </a:xfrm>
          <a:prstGeom prst="rect">
            <a:avLst/>
          </a:prstGeom>
        </p:spPr>
        <p:txBody>
          <a:bodyPr vert="horz" wrap="square" lIns="91440" tIns="45720" rIns="91440" bIns="45720" numCol="1" anchor="t" anchorCtr="0" compatLnSpc="1">
            <a:prstTxWarp prst="textNoShape">
              <a:avLst/>
            </a:prstTxWarp>
          </a:bodyPr>
          <a:lstStyle>
            <a:lvl1pPr eaLnBrk="1" hangingPunct="1">
              <a:lnSpc>
                <a:spcPct val="100000"/>
              </a:lnSpc>
              <a:spcBef>
                <a:spcPct val="0"/>
              </a:spcBef>
              <a:buFontTx/>
              <a:buNone/>
              <a:defRPr sz="1800">
                <a:latin typeface="Arial" pitchFamily="34" charset="0"/>
              </a:defRPr>
            </a:lvl1pPr>
          </a:lstStyle>
          <a:p>
            <a:pPr defTabSz="914400">
              <a:defRPr/>
            </a:pPr>
            <a:endParaRPr lang="en-US" altLang="en-US" dirty="0">
              <a:solidFill>
                <a:srgbClr val="000000"/>
              </a:solidFill>
            </a:endParaRPr>
          </a:p>
        </p:txBody>
      </p:sp>
      <p:sp>
        <p:nvSpPr>
          <p:cNvPr id="11" name="Rectangle 6"/>
          <p:cNvSpPr>
            <a:spLocks noGrp="1" noChangeArrowheads="1"/>
          </p:cNvSpPr>
          <p:nvPr>
            <p:ph type="sldNum" sz="quarter" idx="12"/>
          </p:nvPr>
        </p:nvSpPr>
        <p:spPr/>
        <p:txBody>
          <a:bodyPr/>
          <a:lstStyle>
            <a:lvl1pPr algn="r">
              <a:defRPr/>
            </a:lvl1pPr>
          </a:lstStyle>
          <a:p>
            <a:pPr>
              <a:defRPr/>
            </a:pPr>
            <a:fld id="{5097B321-EEC0-462E-BC00-4FDFB3112310}" type="slidenum">
              <a:rPr lang="en-US" altLang="en-US"/>
              <a:pPr>
                <a:defRPr/>
              </a:pPr>
              <a:t>‹#›</a:t>
            </a:fld>
            <a:endParaRPr lang="en-US" altLang="en-US" dirty="0"/>
          </a:p>
        </p:txBody>
      </p:sp>
    </p:spTree>
    <p:extLst>
      <p:ext uri="{BB962C8B-B14F-4D97-AF65-F5344CB8AC3E}">
        <p14:creationId xmlns:p14="http://schemas.microsoft.com/office/powerpoint/2010/main" val="191405946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objAndTx" preserve="1">
  <p:cSld name="Title, Content and Text">
    <p:spTree>
      <p:nvGrpSpPr>
        <p:cNvPr id="1" name=""/>
        <p:cNvGrpSpPr/>
        <p:nvPr/>
      </p:nvGrpSpPr>
      <p:grpSpPr>
        <a:xfrm>
          <a:off x="0" y="0"/>
          <a:ext cx="0" cy="0"/>
          <a:chOff x="0" y="0"/>
          <a:chExt cx="0" cy="0"/>
        </a:xfrm>
      </p:grpSpPr>
      <p:pic>
        <p:nvPicPr>
          <p:cNvPr id="5" name="Picture 7" descr="subheader.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0" y="0"/>
            <a:ext cx="9207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a:defRPr/>
            </a:pPr>
            <a:endParaRPr lang="en-US" altLang="en-US" dirty="0" smtClean="0">
              <a:solidFill>
                <a:srgbClr val="FFFFFF"/>
              </a:solidFill>
            </a:endParaRPr>
          </a:p>
        </p:txBody>
      </p:sp>
      <p:sp>
        <p:nvSpPr>
          <p:cNvPr id="7" name="Rectangle 6"/>
          <p:cNvSpPr/>
          <p:nvPr userDrawn="1"/>
        </p:nvSpPr>
        <p:spPr>
          <a:xfrm>
            <a:off x="9051925" y="0"/>
            <a:ext cx="9207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a:defRPr/>
            </a:pPr>
            <a:endParaRPr lang="en-US" altLang="en-US" dirty="0" smtClean="0">
              <a:solidFill>
                <a:srgbClr val="FFFFFF"/>
              </a:solidFill>
            </a:endParaRPr>
          </a:p>
        </p:txBody>
      </p:sp>
      <p:sp>
        <p:nvSpPr>
          <p:cNvPr id="8" name="Rectangle 7"/>
          <p:cNvSpPr/>
          <p:nvPr userDrawn="1"/>
        </p:nvSpPr>
        <p:spPr>
          <a:xfrm rot="16200000">
            <a:off x="4525962" y="-4525962"/>
            <a:ext cx="92075" cy="91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a:defRPr/>
            </a:pPr>
            <a:endParaRPr lang="en-US" altLang="en-US" dirty="0" smtClean="0">
              <a:solidFill>
                <a:srgbClr val="FFFFFF"/>
              </a:solidFill>
            </a:endParaRPr>
          </a:p>
        </p:txBody>
      </p:sp>
      <p:sp>
        <p:nvSpPr>
          <p:cNvPr id="9" name="Rectangle 8"/>
          <p:cNvSpPr/>
          <p:nvPr userDrawn="1"/>
        </p:nvSpPr>
        <p:spPr>
          <a:xfrm rot="16200000">
            <a:off x="4525962" y="2239963"/>
            <a:ext cx="92075" cy="91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a:defRPr/>
            </a:pPr>
            <a:endParaRPr lang="en-US" altLang="en-US" dirty="0" smtClean="0">
              <a:solidFill>
                <a:srgbClr val="FFFFFF"/>
              </a:solidFill>
            </a:endParaRPr>
          </a:p>
        </p:txBody>
      </p:sp>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Rectangle 9"/>
          <p:cNvSpPr>
            <a:spLocks noGrp="1" noChangeArrowheads="1"/>
          </p:cNvSpPr>
          <p:nvPr>
            <p:ph type="dt" sz="half" idx="10"/>
          </p:nvPr>
        </p:nvSpPr>
        <p:spPr/>
        <p:txBody>
          <a:bodyPr/>
          <a:lstStyle>
            <a:lvl1pPr>
              <a:defRPr/>
            </a:lvl1pPr>
          </a:lstStyle>
          <a:p>
            <a:pPr>
              <a:defRPr/>
            </a:pPr>
            <a:r>
              <a:rPr lang="en-US" altLang="en-US" smtClean="0">
                <a:solidFill>
                  <a:srgbClr val="000000"/>
                </a:solidFill>
              </a:rPr>
              <a:t>Your footnote</a:t>
            </a:r>
            <a:endParaRPr lang="en-US" altLang="en-US" dirty="0">
              <a:solidFill>
                <a:srgbClr val="000000"/>
              </a:solidFill>
            </a:endParaRPr>
          </a:p>
        </p:txBody>
      </p:sp>
      <p:sp>
        <p:nvSpPr>
          <p:cNvPr id="11" name="Footer Placeholder 10"/>
          <p:cNvSpPr>
            <a:spLocks noGrp="1" noChangeArrowheads="1"/>
          </p:cNvSpPr>
          <p:nvPr>
            <p:ph type="ftr" sz="quarter" idx="11"/>
          </p:nvPr>
        </p:nvSpPr>
        <p:spPr>
          <a:xfrm>
            <a:off x="3124200" y="6245225"/>
            <a:ext cx="2895600" cy="476250"/>
          </a:xfrm>
          <a:prstGeom prst="rect">
            <a:avLst/>
          </a:prstGeom>
        </p:spPr>
        <p:txBody>
          <a:bodyPr vert="horz" wrap="square" lIns="91440" tIns="45720" rIns="91440" bIns="45720" numCol="1" anchor="t" anchorCtr="0" compatLnSpc="1">
            <a:prstTxWarp prst="textNoShape">
              <a:avLst/>
            </a:prstTxWarp>
          </a:bodyPr>
          <a:lstStyle>
            <a:lvl1pPr eaLnBrk="1" hangingPunct="1">
              <a:lnSpc>
                <a:spcPct val="100000"/>
              </a:lnSpc>
              <a:spcBef>
                <a:spcPct val="0"/>
              </a:spcBef>
              <a:buFontTx/>
              <a:buNone/>
              <a:defRPr sz="1800">
                <a:latin typeface="Arial" pitchFamily="34" charset="0"/>
              </a:defRPr>
            </a:lvl1pPr>
          </a:lstStyle>
          <a:p>
            <a:pPr defTabSz="914400">
              <a:defRPr/>
            </a:pPr>
            <a:endParaRPr lang="en-US" altLang="en-US" dirty="0">
              <a:solidFill>
                <a:srgbClr val="000000"/>
              </a:solidFill>
            </a:endParaRPr>
          </a:p>
        </p:txBody>
      </p:sp>
      <p:sp>
        <p:nvSpPr>
          <p:cNvPr id="12" name="Rectangle 11"/>
          <p:cNvSpPr>
            <a:spLocks noGrp="1" noChangeArrowheads="1"/>
          </p:cNvSpPr>
          <p:nvPr>
            <p:ph type="sldNum" sz="quarter" idx="12"/>
          </p:nvPr>
        </p:nvSpPr>
        <p:spPr/>
        <p:txBody>
          <a:bodyPr/>
          <a:lstStyle>
            <a:lvl1pPr algn="r">
              <a:defRPr/>
            </a:lvl1pPr>
          </a:lstStyle>
          <a:p>
            <a:pPr>
              <a:defRPr/>
            </a:pPr>
            <a:fld id="{1CAB849A-DAD9-4CB8-91CE-7D2E3FEF6ACE}" type="slidenum">
              <a:rPr lang="en-US" altLang="en-US"/>
              <a:pPr>
                <a:defRPr/>
              </a:pPr>
              <a:t>‹#›</a:t>
            </a:fld>
            <a:endParaRPr lang="en-US" altLang="en-US" dirty="0"/>
          </a:p>
        </p:txBody>
      </p:sp>
    </p:spTree>
    <p:extLst>
      <p:ext uri="{BB962C8B-B14F-4D97-AF65-F5344CB8AC3E}">
        <p14:creationId xmlns:p14="http://schemas.microsoft.com/office/powerpoint/2010/main" val="425000668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ltLang="en-US" smtClean="0">
                <a:solidFill>
                  <a:srgbClr val="000000"/>
                </a:solidFill>
              </a:rPr>
              <a:t>Your footnote</a:t>
            </a:r>
            <a:endParaRPr lang="en-US" altLang="en-US" dirty="0">
              <a:solidFill>
                <a:srgbClr val="000000"/>
              </a:solidFill>
            </a:endParaRPr>
          </a:p>
        </p:txBody>
      </p:sp>
      <p:sp>
        <p:nvSpPr>
          <p:cNvPr id="3" name="Rectangle 6"/>
          <p:cNvSpPr>
            <a:spLocks noGrp="1" noChangeArrowheads="1"/>
          </p:cNvSpPr>
          <p:nvPr>
            <p:ph type="sldNum" sz="quarter" idx="11"/>
          </p:nvPr>
        </p:nvSpPr>
        <p:spPr>
          <a:ln/>
        </p:spPr>
        <p:txBody>
          <a:bodyPr/>
          <a:lstStyle>
            <a:lvl1pPr>
              <a:defRPr/>
            </a:lvl1pPr>
          </a:lstStyle>
          <a:p>
            <a:pPr>
              <a:defRPr/>
            </a:pPr>
            <a:fld id="{8D55F2A0-FD65-4FE1-980B-A03F33D27C8C}" type="slidenum">
              <a:rPr lang="en-US" altLang="en-US"/>
              <a:pPr>
                <a:defRPr/>
              </a:pPr>
              <a:t>‹#›</a:t>
            </a:fld>
            <a:endParaRPr lang="en-US" altLang="en-US" dirty="0"/>
          </a:p>
        </p:txBody>
      </p:sp>
    </p:spTree>
    <p:extLst>
      <p:ext uri="{BB962C8B-B14F-4D97-AF65-F5344CB8AC3E}">
        <p14:creationId xmlns:p14="http://schemas.microsoft.com/office/powerpoint/2010/main" val="285173222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81000" y="427038"/>
            <a:ext cx="8229600" cy="944562"/>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76400"/>
            <a:ext cx="8229600" cy="4144963"/>
          </a:xfrm>
        </p:spPr>
        <p:txBody>
          <a:bodyPr/>
          <a:lstStyle/>
          <a:p>
            <a:pPr lvl="0"/>
            <a:endParaRPr lang="en-US" noProof="0" dirty="0"/>
          </a:p>
        </p:txBody>
      </p:sp>
      <p:sp>
        <p:nvSpPr>
          <p:cNvPr id="4" name="Rectangle 4"/>
          <p:cNvSpPr>
            <a:spLocks noGrp="1" noChangeArrowheads="1"/>
          </p:cNvSpPr>
          <p:nvPr>
            <p:ph type="dt" sz="half" idx="10"/>
          </p:nvPr>
        </p:nvSpPr>
        <p:spPr>
          <a:ln/>
        </p:spPr>
        <p:txBody>
          <a:bodyPr/>
          <a:lstStyle>
            <a:lvl1pPr>
              <a:defRPr/>
            </a:lvl1pPr>
          </a:lstStyle>
          <a:p>
            <a:pPr>
              <a:defRPr/>
            </a:pPr>
            <a:r>
              <a:rPr lang="en-US" altLang="en-US" smtClean="0">
                <a:solidFill>
                  <a:srgbClr val="000000"/>
                </a:solidFill>
              </a:rPr>
              <a:t>Your footnote</a:t>
            </a:r>
            <a:endParaRPr lang="en-US" altLang="en-US" dirty="0">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86B68005-5C4C-4779-AE77-22C3966CEF59}" type="slidenum">
              <a:rPr lang="en-US" altLang="en-US"/>
              <a:pPr>
                <a:defRPr/>
              </a:pPr>
              <a:t>‹#›</a:t>
            </a:fld>
            <a:endParaRPr lang="en-US" altLang="en-US" dirty="0"/>
          </a:p>
        </p:txBody>
      </p:sp>
    </p:spTree>
    <p:extLst>
      <p:ext uri="{BB962C8B-B14F-4D97-AF65-F5344CB8AC3E}">
        <p14:creationId xmlns:p14="http://schemas.microsoft.com/office/powerpoint/2010/main" val="34452990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81000" y="427038"/>
            <a:ext cx="8229600" cy="94456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76400"/>
            <a:ext cx="8229600" cy="4144963"/>
          </a:xfrm>
        </p:spPr>
        <p:txBody>
          <a:bodyPr/>
          <a:lstStyle/>
          <a:p>
            <a:pPr lvl="0"/>
            <a:endParaRPr lang="en-US" noProof="0" dirty="0"/>
          </a:p>
        </p:txBody>
      </p:sp>
      <p:sp>
        <p:nvSpPr>
          <p:cNvPr id="4" name="Rectangle 4"/>
          <p:cNvSpPr>
            <a:spLocks noGrp="1" noChangeArrowheads="1"/>
          </p:cNvSpPr>
          <p:nvPr>
            <p:ph type="dt" sz="half" idx="10"/>
          </p:nvPr>
        </p:nvSpPr>
        <p:spPr>
          <a:ln/>
        </p:spPr>
        <p:txBody>
          <a:bodyPr/>
          <a:lstStyle>
            <a:lvl1pPr>
              <a:defRPr/>
            </a:lvl1pPr>
          </a:lstStyle>
          <a:p>
            <a:pPr>
              <a:defRPr/>
            </a:pPr>
            <a:r>
              <a:rPr lang="en-US" altLang="en-US" smtClean="0">
                <a:solidFill>
                  <a:srgbClr val="000000"/>
                </a:solidFill>
              </a:rPr>
              <a:t>Your footnote</a:t>
            </a:r>
            <a:endParaRPr lang="en-US" altLang="en-US" dirty="0">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780A2A6A-6442-4512-8896-BC1FF31BF3F3}" type="slidenum">
              <a:rPr lang="en-US" altLang="en-US"/>
              <a:pPr>
                <a:defRPr/>
              </a:pPr>
              <a:t>‹#›</a:t>
            </a:fld>
            <a:endParaRPr lang="en-US" altLang="en-US" dirty="0"/>
          </a:p>
        </p:txBody>
      </p:sp>
    </p:spTree>
    <p:extLst>
      <p:ext uri="{BB962C8B-B14F-4D97-AF65-F5344CB8AC3E}">
        <p14:creationId xmlns:p14="http://schemas.microsoft.com/office/powerpoint/2010/main" val="37545064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4" name="Picture 7" descr="subheader.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HB&amp;T_black.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848600" y="6065838"/>
            <a:ext cx="1108075"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0" y="0"/>
            <a:ext cx="9207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a:defRPr/>
            </a:pPr>
            <a:endParaRPr lang="en-US" altLang="en-US" dirty="0" smtClean="0">
              <a:solidFill>
                <a:srgbClr val="FFFFFF"/>
              </a:solidFill>
            </a:endParaRPr>
          </a:p>
        </p:txBody>
      </p:sp>
      <p:sp>
        <p:nvSpPr>
          <p:cNvPr id="7" name="Rectangle 6"/>
          <p:cNvSpPr/>
          <p:nvPr userDrawn="1"/>
        </p:nvSpPr>
        <p:spPr>
          <a:xfrm>
            <a:off x="9051925" y="0"/>
            <a:ext cx="9207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a:defRPr/>
            </a:pPr>
            <a:endParaRPr lang="en-US" altLang="en-US" dirty="0" smtClean="0">
              <a:solidFill>
                <a:srgbClr val="FFFFFF"/>
              </a:solidFill>
            </a:endParaRPr>
          </a:p>
        </p:txBody>
      </p:sp>
      <p:sp>
        <p:nvSpPr>
          <p:cNvPr id="8" name="Rectangle 7"/>
          <p:cNvSpPr/>
          <p:nvPr userDrawn="1"/>
        </p:nvSpPr>
        <p:spPr>
          <a:xfrm rot="16200000">
            <a:off x="4525962" y="-4525962"/>
            <a:ext cx="92075" cy="91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a:defRPr/>
            </a:pPr>
            <a:endParaRPr lang="en-US" altLang="en-US" dirty="0" smtClean="0">
              <a:solidFill>
                <a:srgbClr val="FFFFFF"/>
              </a:solidFill>
            </a:endParaRPr>
          </a:p>
        </p:txBody>
      </p:sp>
      <p:sp>
        <p:nvSpPr>
          <p:cNvPr id="9" name="Rectangle 8"/>
          <p:cNvSpPr/>
          <p:nvPr userDrawn="1"/>
        </p:nvSpPr>
        <p:spPr>
          <a:xfrm rot="16200000">
            <a:off x="4525962" y="2239963"/>
            <a:ext cx="92075" cy="91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a:defRPr/>
            </a:pPr>
            <a:endParaRPr lang="en-US" altLang="en-US" dirty="0" smtClean="0">
              <a:solidFill>
                <a:srgbClr val="FFFFFF"/>
              </a:solidFill>
            </a:endParaRPr>
          </a:p>
        </p:txBody>
      </p:sp>
      <p:pic>
        <p:nvPicPr>
          <p:cNvPr id="10" name="Picture 7" descr="Untitled-1.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ktangel 27"/>
          <p:cNvSpPr/>
          <p:nvPr userDrawn="1"/>
        </p:nvSpPr>
        <p:spPr>
          <a:xfrm>
            <a:off x="88900" y="3962400"/>
            <a:ext cx="4876800" cy="2743200"/>
          </a:xfrm>
          <a:prstGeom prst="rect">
            <a:avLst/>
          </a:prstGeom>
          <a:gradFill flip="none" rotWithShape="1">
            <a:gsLst>
              <a:gs pos="31000">
                <a:srgbClr val="D2E8F2">
                  <a:alpha val="54000"/>
                </a:srgbClr>
              </a:gs>
              <a:gs pos="96000">
                <a:srgbClr val="CEF0FC">
                  <a:alpha val="87000"/>
                </a:srgbClr>
              </a:gs>
            </a:gsLst>
            <a:lin ang="10800000" scaled="1"/>
            <a:tileRect/>
          </a:gradFill>
          <a:ln>
            <a:solidFill>
              <a:srgbClr val="ACC0D8"/>
            </a:solidFill>
          </a:ln>
        </p:spPr>
        <p:style>
          <a:lnRef idx="1">
            <a:schemeClr val="accent1"/>
          </a:lnRef>
          <a:fillRef idx="3">
            <a:schemeClr val="accent1"/>
          </a:fillRef>
          <a:effectRef idx="2">
            <a:schemeClr val="accent1"/>
          </a:effectRef>
          <a:fontRef idx="minor">
            <a:schemeClr val="lt1"/>
          </a:fontRef>
        </p:style>
        <p:txBody>
          <a:bodyPr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a:defRPr/>
            </a:pPr>
            <a:endParaRPr lang="da-DK" altLang="en-US" smtClean="0">
              <a:solidFill>
                <a:srgbClr val="FFFFFF"/>
              </a:solidFill>
            </a:endParaRPr>
          </a:p>
        </p:txBody>
      </p:sp>
      <p:sp>
        <p:nvSpPr>
          <p:cNvPr id="12" name="Rectangle 11"/>
          <p:cNvSpPr/>
          <p:nvPr userDrawn="1"/>
        </p:nvSpPr>
        <p:spPr>
          <a:xfrm>
            <a:off x="0" y="0"/>
            <a:ext cx="9207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a:defRPr/>
            </a:pPr>
            <a:endParaRPr lang="en-US" altLang="en-US" dirty="0" smtClean="0">
              <a:solidFill>
                <a:srgbClr val="FFFFFF"/>
              </a:solidFill>
            </a:endParaRPr>
          </a:p>
        </p:txBody>
      </p:sp>
      <p:sp>
        <p:nvSpPr>
          <p:cNvPr id="13" name="Rectangle 12"/>
          <p:cNvSpPr/>
          <p:nvPr userDrawn="1"/>
        </p:nvSpPr>
        <p:spPr>
          <a:xfrm>
            <a:off x="9051925" y="0"/>
            <a:ext cx="9207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a:defRPr/>
            </a:pPr>
            <a:endParaRPr lang="en-US" altLang="en-US" dirty="0" smtClean="0">
              <a:solidFill>
                <a:srgbClr val="FFFFFF"/>
              </a:solidFill>
            </a:endParaRPr>
          </a:p>
        </p:txBody>
      </p:sp>
      <p:sp>
        <p:nvSpPr>
          <p:cNvPr id="14" name="Rectangle 13"/>
          <p:cNvSpPr/>
          <p:nvPr userDrawn="1"/>
        </p:nvSpPr>
        <p:spPr>
          <a:xfrm rot="16200000">
            <a:off x="4525962" y="-4525962"/>
            <a:ext cx="92075" cy="91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a:defRPr/>
            </a:pPr>
            <a:endParaRPr lang="en-US" altLang="en-US" dirty="0" smtClean="0">
              <a:solidFill>
                <a:srgbClr val="FFFFFF"/>
              </a:solidFill>
            </a:endParaRPr>
          </a:p>
        </p:txBody>
      </p:sp>
      <p:sp>
        <p:nvSpPr>
          <p:cNvPr id="15" name="Rectangle 14"/>
          <p:cNvSpPr/>
          <p:nvPr userDrawn="1"/>
        </p:nvSpPr>
        <p:spPr>
          <a:xfrm rot="16200000">
            <a:off x="4525962" y="2239963"/>
            <a:ext cx="92075" cy="91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a:defRPr/>
            </a:pPr>
            <a:endParaRPr lang="en-US" altLang="en-US" dirty="0" smtClean="0">
              <a:solidFill>
                <a:srgbClr val="FFFFFF"/>
              </a:solidFill>
            </a:endParaRPr>
          </a:p>
        </p:txBody>
      </p:sp>
      <p:sp>
        <p:nvSpPr>
          <p:cNvPr id="24" name="Title 1"/>
          <p:cNvSpPr>
            <a:spLocks noGrp="1"/>
          </p:cNvSpPr>
          <p:nvPr>
            <p:ph type="ctrTitle"/>
          </p:nvPr>
        </p:nvSpPr>
        <p:spPr>
          <a:xfrm>
            <a:off x="457200" y="2819400"/>
            <a:ext cx="5334000" cy="1447800"/>
          </a:xfrm>
        </p:spPr>
        <p:txBody>
          <a:bodyPr/>
          <a:lstStyle>
            <a:lvl1pPr algn="l">
              <a:defRPr sz="3000" b="1">
                <a:solidFill>
                  <a:srgbClr val="171717"/>
                </a:solidFill>
              </a:defRPr>
            </a:lvl1pPr>
          </a:lstStyle>
          <a:p>
            <a:r>
              <a:rPr lang="en-US" dirty="0" smtClean="0"/>
              <a:t>Click to edit Master title style</a:t>
            </a:r>
            <a:endParaRPr lang="en-US" dirty="0"/>
          </a:p>
        </p:txBody>
      </p:sp>
      <p:sp>
        <p:nvSpPr>
          <p:cNvPr id="25" name="Subtitle 2"/>
          <p:cNvSpPr>
            <a:spLocks noGrp="1"/>
          </p:cNvSpPr>
          <p:nvPr>
            <p:ph type="subTitle" idx="1"/>
          </p:nvPr>
        </p:nvSpPr>
        <p:spPr>
          <a:xfrm>
            <a:off x="457200" y="3581400"/>
            <a:ext cx="5257800" cy="1371600"/>
          </a:xfrm>
        </p:spPr>
        <p:txBody>
          <a:bodyPr/>
          <a:lstStyle>
            <a:lvl1pPr marL="0" indent="0" algn="l">
              <a:buNone/>
              <a:defRPr sz="20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16" name="Date Placeholder 3"/>
          <p:cNvSpPr>
            <a:spLocks noGrp="1"/>
          </p:cNvSpPr>
          <p:nvPr>
            <p:ph type="dt" sz="half" idx="10"/>
          </p:nvPr>
        </p:nvSpPr>
        <p:spPr/>
        <p:txBody>
          <a:bodyPr/>
          <a:lstStyle>
            <a:lvl1pPr>
              <a:defRPr/>
            </a:lvl1pPr>
          </a:lstStyle>
          <a:p>
            <a:pPr>
              <a:defRPr/>
            </a:pPr>
            <a:r>
              <a:rPr lang="en-US" altLang="en-US" smtClean="0">
                <a:solidFill>
                  <a:srgbClr val="000000"/>
                </a:solidFill>
              </a:rPr>
              <a:t>Your footnote</a:t>
            </a:r>
            <a:endParaRPr lang="en-US" altLang="en-US" dirty="0">
              <a:solidFill>
                <a:srgbClr val="000000"/>
              </a:solidFill>
            </a:endParaRPr>
          </a:p>
        </p:txBody>
      </p:sp>
      <p:sp>
        <p:nvSpPr>
          <p:cNvPr id="17" name="Footer Placeholder 4"/>
          <p:cNvSpPr>
            <a:spLocks noGrp="1"/>
          </p:cNvSpPr>
          <p:nvPr>
            <p:ph type="ftr" sz="quarter" idx="11"/>
          </p:nvPr>
        </p:nvSpPr>
        <p:spPr>
          <a:xfrm>
            <a:off x="3124200" y="6245225"/>
            <a:ext cx="2895600" cy="476250"/>
          </a:xfrm>
          <a:prstGeom prst="rect">
            <a:avLst/>
          </a:prstGeom>
        </p:spPr>
        <p:txBody>
          <a:bodyPr vert="horz" wrap="square" lIns="91440" tIns="45720" rIns="91440" bIns="45720" numCol="1" anchor="t" anchorCtr="0" compatLnSpc="1">
            <a:prstTxWarp prst="textNoShape">
              <a:avLst/>
            </a:prstTxWarp>
          </a:bodyPr>
          <a:lstStyle>
            <a:lvl1pPr eaLnBrk="1" hangingPunct="1">
              <a:lnSpc>
                <a:spcPct val="100000"/>
              </a:lnSpc>
              <a:spcBef>
                <a:spcPct val="0"/>
              </a:spcBef>
              <a:buFontTx/>
              <a:buNone/>
              <a:defRPr sz="1800">
                <a:latin typeface="Arial" pitchFamily="34" charset="0"/>
              </a:defRPr>
            </a:lvl1pPr>
          </a:lstStyle>
          <a:p>
            <a:pPr defTabSz="914400">
              <a:defRPr/>
            </a:pPr>
            <a:endParaRPr lang="en-US" altLang="en-US" dirty="0">
              <a:solidFill>
                <a:srgbClr val="000000"/>
              </a:solidFill>
            </a:endParaRPr>
          </a:p>
        </p:txBody>
      </p:sp>
      <p:sp>
        <p:nvSpPr>
          <p:cNvPr id="18" name="Slide Number Placeholder 5"/>
          <p:cNvSpPr>
            <a:spLocks noGrp="1"/>
          </p:cNvSpPr>
          <p:nvPr>
            <p:ph type="sldNum" sz="quarter" idx="12"/>
          </p:nvPr>
        </p:nvSpPr>
        <p:spPr/>
        <p:txBody>
          <a:bodyPr/>
          <a:lstStyle>
            <a:lvl1pPr algn="r">
              <a:defRPr/>
            </a:lvl1pPr>
          </a:lstStyle>
          <a:p>
            <a:pPr>
              <a:defRPr/>
            </a:pPr>
            <a:fld id="{88080F6B-E06C-4548-9B94-DC53901C18CA}" type="slidenum">
              <a:rPr lang="en-US" altLang="en-US"/>
              <a:pPr>
                <a:defRPr/>
              </a:pPr>
              <a:t>‹#›</a:t>
            </a:fld>
            <a:endParaRPr lang="en-US" altLang="en-US" dirty="0"/>
          </a:p>
        </p:txBody>
      </p:sp>
    </p:spTree>
    <p:extLst>
      <p:ext uri="{BB962C8B-B14F-4D97-AF65-F5344CB8AC3E}">
        <p14:creationId xmlns:p14="http://schemas.microsoft.com/office/powerpoint/2010/main" val="301988041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r>
              <a:rPr lang="en-US" altLang="en-US" smtClean="0">
                <a:solidFill>
                  <a:srgbClr val="000000"/>
                </a:solidFill>
              </a:rPr>
              <a:t>Your footnote</a:t>
            </a:r>
            <a:endParaRPr lang="en-US" altLang="en-US" dirty="0">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A773598C-4F85-43D6-8E0B-618AA958E817}" type="slidenum">
              <a:rPr lang="en-US" altLang="en-US"/>
              <a:pPr>
                <a:defRPr/>
              </a:pPr>
              <a:t>‹#›</a:t>
            </a:fld>
            <a:endParaRPr lang="en-US" altLang="en-US" dirty="0"/>
          </a:p>
        </p:txBody>
      </p:sp>
    </p:spTree>
    <p:extLst>
      <p:ext uri="{BB962C8B-B14F-4D97-AF65-F5344CB8AC3E}">
        <p14:creationId xmlns:p14="http://schemas.microsoft.com/office/powerpoint/2010/main" val="355001191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ltLang="en-US" smtClean="0">
                <a:solidFill>
                  <a:srgbClr val="000000"/>
                </a:solidFill>
              </a:rPr>
              <a:t>Your footnote</a:t>
            </a:r>
            <a:endParaRPr lang="en-US" altLang="en-US" dirty="0">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88B0AC0C-0C8B-4BE2-A822-D05418D5D5D2}" type="slidenum">
              <a:rPr lang="en-US" altLang="en-US"/>
              <a:pPr>
                <a:defRPr/>
              </a:pPr>
              <a:t>‹#›</a:t>
            </a:fld>
            <a:endParaRPr lang="en-US" altLang="en-US" dirty="0"/>
          </a:p>
        </p:txBody>
      </p:sp>
    </p:spTree>
    <p:extLst>
      <p:ext uri="{BB962C8B-B14F-4D97-AF65-F5344CB8AC3E}">
        <p14:creationId xmlns:p14="http://schemas.microsoft.com/office/powerpoint/2010/main" val="10172434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defRPr>
                <a:latin typeface="Arial" pitchFamily="34" charset="0"/>
              </a:defRPr>
            </a:lvl1pPr>
          </a:lstStyle>
          <a:p>
            <a:r>
              <a:rPr lang="en-US" smtClean="0"/>
              <a:t>Click to edit Master title style</a:t>
            </a:r>
            <a:endParaRPr lang="da-DK" dirty="0"/>
          </a:p>
        </p:txBody>
      </p:sp>
      <p:sp>
        <p:nvSpPr>
          <p:cNvPr id="3" name="Pladsholder til indhold 2"/>
          <p:cNvSpPr>
            <a:spLocks noGrp="1"/>
          </p:cNvSpPr>
          <p:nvPr>
            <p:ph sz="half" idx="1"/>
          </p:nvPr>
        </p:nvSpPr>
        <p:spPr>
          <a:xfrm>
            <a:off x="457200" y="1600200"/>
            <a:ext cx="4038600" cy="4525963"/>
          </a:xfrm>
          <a:prstGeom prst="rect">
            <a:avLst/>
          </a:prstGeom>
        </p:spPr>
        <p:txBody>
          <a:bodyPr/>
          <a:lstStyle>
            <a:lvl1pPr>
              <a:defRPr sz="2800">
                <a:latin typeface="Arial" pitchFamily="34" charset="0"/>
              </a:defRPr>
            </a:lvl1pPr>
            <a:lvl2pPr>
              <a:defRPr sz="2400">
                <a:latin typeface="Arial" pitchFamily="34" charset="0"/>
              </a:defRPr>
            </a:lvl2pPr>
            <a:lvl3pPr>
              <a:defRPr sz="2000">
                <a:latin typeface="Arial" pitchFamily="34" charset="0"/>
              </a:defRPr>
            </a:lvl3pPr>
            <a:lvl4pPr>
              <a:defRPr sz="1800">
                <a:latin typeface="Arial" pitchFamily="34" charset="0"/>
              </a:defRPr>
            </a:lvl4pPr>
            <a:lvl5pPr>
              <a:defRPr sz="1800">
                <a:latin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dirty="0"/>
          </a:p>
        </p:txBody>
      </p:sp>
      <p:sp>
        <p:nvSpPr>
          <p:cNvPr id="4" name="Pladsholder til indhold 3"/>
          <p:cNvSpPr>
            <a:spLocks noGrp="1"/>
          </p:cNvSpPr>
          <p:nvPr>
            <p:ph sz="half" idx="2"/>
          </p:nvPr>
        </p:nvSpPr>
        <p:spPr>
          <a:xfrm>
            <a:off x="4648200" y="1600200"/>
            <a:ext cx="4038600" cy="4525963"/>
          </a:xfrm>
          <a:prstGeom prst="rect">
            <a:avLst/>
          </a:prstGeom>
        </p:spPr>
        <p:txBody>
          <a:bodyPr/>
          <a:lstStyle>
            <a:lvl1pPr>
              <a:defRPr sz="2800">
                <a:latin typeface="Arial" pitchFamily="34" charset="0"/>
              </a:defRPr>
            </a:lvl1pPr>
            <a:lvl2pPr>
              <a:defRPr sz="2400">
                <a:latin typeface="Arial" pitchFamily="34" charset="0"/>
              </a:defRPr>
            </a:lvl2pPr>
            <a:lvl3pPr>
              <a:defRPr sz="2000">
                <a:latin typeface="Arial" pitchFamily="34" charset="0"/>
              </a:defRPr>
            </a:lvl3pPr>
            <a:lvl4pPr>
              <a:defRPr sz="1800">
                <a:latin typeface="Arial" pitchFamily="34" charset="0"/>
              </a:defRPr>
            </a:lvl4pPr>
            <a:lvl5pPr>
              <a:defRPr sz="1800">
                <a:latin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dirty="0"/>
          </a:p>
        </p:txBody>
      </p:sp>
      <p:sp>
        <p:nvSpPr>
          <p:cNvPr id="5" name="Pladsholder til dato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pitchFamily="-97" charset="-128"/>
              </a:defRPr>
            </a:lvl1pPr>
          </a:lstStyle>
          <a:p>
            <a:pPr>
              <a:defRPr/>
            </a:pPr>
            <a:r>
              <a:rPr lang="en-US" smtClean="0"/>
              <a:t>Your footnote</a:t>
            </a:r>
            <a:endParaRPr lang="da-DK"/>
          </a:p>
        </p:txBody>
      </p:sp>
      <p:sp>
        <p:nvSpPr>
          <p:cNvPr id="6" name="Pladsholder til sidefod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pitchFamily="-97" charset="-128"/>
              </a:defRPr>
            </a:lvl1pPr>
          </a:lstStyle>
          <a:p>
            <a:pPr>
              <a:defRPr/>
            </a:pPr>
            <a:endParaRPr lang="da-DK"/>
          </a:p>
        </p:txBody>
      </p:sp>
      <p:sp>
        <p:nvSpPr>
          <p:cNvPr id="7" name="Pladsholder til dias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pitchFamily="-97" charset="-128"/>
              </a:defRPr>
            </a:lvl1pPr>
          </a:lstStyle>
          <a:p>
            <a:pPr>
              <a:defRPr/>
            </a:pPr>
            <a:fld id="{AD578506-4270-40D2-9919-7162664C9714}" type="slidenum">
              <a:rPr lang="da-DK"/>
              <a:pPr>
                <a:defRPr/>
              </a:pPr>
              <a:t>‹#›</a:t>
            </a:fld>
            <a:endParaRPr lang="da-DK"/>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2243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2243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altLang="en-US" smtClean="0">
                <a:solidFill>
                  <a:srgbClr val="000000"/>
                </a:solidFill>
              </a:rPr>
              <a:t>Your footnote</a:t>
            </a:r>
            <a:endParaRPr lang="en-US" altLang="en-US" dirty="0">
              <a:solidFill>
                <a:srgbClr val="000000"/>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7FBD8F06-FA50-4225-AF34-EEBE6EEF8BA4}" type="slidenum">
              <a:rPr lang="en-US" altLang="en-US"/>
              <a:pPr>
                <a:defRPr/>
              </a:pPr>
              <a:t>‹#›</a:t>
            </a:fld>
            <a:endParaRPr lang="en-US" altLang="en-US" dirty="0"/>
          </a:p>
        </p:txBody>
      </p:sp>
    </p:spTree>
    <p:extLst>
      <p:ext uri="{BB962C8B-B14F-4D97-AF65-F5344CB8AC3E}">
        <p14:creationId xmlns:p14="http://schemas.microsoft.com/office/powerpoint/2010/main" val="80736178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pic>
        <p:nvPicPr>
          <p:cNvPr id="7" name="Picture 7" descr="subheader.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userDrawn="1"/>
        </p:nvSpPr>
        <p:spPr>
          <a:xfrm>
            <a:off x="0" y="0"/>
            <a:ext cx="9207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a:defRPr/>
            </a:pPr>
            <a:endParaRPr lang="en-US" altLang="en-US" dirty="0" smtClean="0">
              <a:solidFill>
                <a:srgbClr val="FFFFFF"/>
              </a:solidFill>
            </a:endParaRPr>
          </a:p>
        </p:txBody>
      </p:sp>
      <p:sp>
        <p:nvSpPr>
          <p:cNvPr id="9" name="Rectangle 8"/>
          <p:cNvSpPr/>
          <p:nvPr userDrawn="1"/>
        </p:nvSpPr>
        <p:spPr>
          <a:xfrm>
            <a:off x="9051925" y="0"/>
            <a:ext cx="9207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a:defRPr/>
            </a:pPr>
            <a:endParaRPr lang="en-US" altLang="en-US" dirty="0" smtClean="0">
              <a:solidFill>
                <a:srgbClr val="FFFFFF"/>
              </a:solidFill>
            </a:endParaRPr>
          </a:p>
        </p:txBody>
      </p:sp>
      <p:sp>
        <p:nvSpPr>
          <p:cNvPr id="10" name="Rectangle 9"/>
          <p:cNvSpPr/>
          <p:nvPr userDrawn="1"/>
        </p:nvSpPr>
        <p:spPr>
          <a:xfrm rot="16200000">
            <a:off x="4525962" y="-4525962"/>
            <a:ext cx="92075" cy="91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a:defRPr/>
            </a:pPr>
            <a:endParaRPr lang="en-US" altLang="en-US" dirty="0" smtClean="0">
              <a:solidFill>
                <a:srgbClr val="FFFFFF"/>
              </a:solidFill>
            </a:endParaRPr>
          </a:p>
        </p:txBody>
      </p:sp>
      <p:sp>
        <p:nvSpPr>
          <p:cNvPr id="11" name="Rectangle 10"/>
          <p:cNvSpPr/>
          <p:nvPr userDrawn="1"/>
        </p:nvSpPr>
        <p:spPr>
          <a:xfrm rot="16200000">
            <a:off x="4525962" y="2239963"/>
            <a:ext cx="92075" cy="91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a:defRPr/>
            </a:pPr>
            <a:endParaRPr lang="en-US" altLang="en-US" dirty="0" smtClean="0">
              <a:solidFill>
                <a:srgbClr val="FFFFFF"/>
              </a:solidFill>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Rectangle 4"/>
          <p:cNvSpPr>
            <a:spLocks noGrp="1" noChangeArrowheads="1"/>
          </p:cNvSpPr>
          <p:nvPr>
            <p:ph type="dt" sz="half" idx="10"/>
          </p:nvPr>
        </p:nvSpPr>
        <p:spPr/>
        <p:txBody>
          <a:bodyPr/>
          <a:lstStyle>
            <a:lvl1pPr>
              <a:defRPr/>
            </a:lvl1pPr>
          </a:lstStyle>
          <a:p>
            <a:pPr>
              <a:defRPr/>
            </a:pPr>
            <a:r>
              <a:rPr lang="en-US" altLang="en-US" smtClean="0">
                <a:solidFill>
                  <a:srgbClr val="000000"/>
                </a:solidFill>
              </a:rPr>
              <a:t>Your footnote</a:t>
            </a:r>
            <a:endParaRPr lang="en-US" altLang="en-US" dirty="0">
              <a:solidFill>
                <a:srgbClr val="000000"/>
              </a:solidFill>
            </a:endParaRPr>
          </a:p>
        </p:txBody>
      </p:sp>
      <p:sp>
        <p:nvSpPr>
          <p:cNvPr id="13" name="Rectangle 5"/>
          <p:cNvSpPr>
            <a:spLocks noGrp="1" noChangeArrowheads="1"/>
          </p:cNvSpPr>
          <p:nvPr>
            <p:ph type="ftr" sz="quarter" idx="11"/>
          </p:nvPr>
        </p:nvSpPr>
        <p:spPr>
          <a:xfrm>
            <a:off x="3124200" y="6245225"/>
            <a:ext cx="2895600" cy="476250"/>
          </a:xfrm>
          <a:prstGeom prst="rect">
            <a:avLst/>
          </a:prstGeom>
        </p:spPr>
        <p:txBody>
          <a:bodyPr vert="horz" wrap="square" lIns="91440" tIns="45720" rIns="91440" bIns="45720" numCol="1" anchor="t" anchorCtr="0" compatLnSpc="1">
            <a:prstTxWarp prst="textNoShape">
              <a:avLst/>
            </a:prstTxWarp>
          </a:bodyPr>
          <a:lstStyle>
            <a:lvl1pPr eaLnBrk="1" hangingPunct="1">
              <a:lnSpc>
                <a:spcPct val="100000"/>
              </a:lnSpc>
              <a:spcBef>
                <a:spcPct val="0"/>
              </a:spcBef>
              <a:buFontTx/>
              <a:buNone/>
              <a:defRPr sz="1800">
                <a:latin typeface="Arial" pitchFamily="34" charset="0"/>
              </a:defRPr>
            </a:lvl1pPr>
          </a:lstStyle>
          <a:p>
            <a:pPr defTabSz="914400">
              <a:defRPr/>
            </a:pPr>
            <a:endParaRPr lang="en-US" altLang="en-US" dirty="0">
              <a:solidFill>
                <a:srgbClr val="000000"/>
              </a:solidFill>
            </a:endParaRPr>
          </a:p>
        </p:txBody>
      </p:sp>
      <p:sp>
        <p:nvSpPr>
          <p:cNvPr id="14" name="Rectangle 6"/>
          <p:cNvSpPr>
            <a:spLocks noGrp="1" noChangeArrowheads="1"/>
          </p:cNvSpPr>
          <p:nvPr>
            <p:ph type="sldNum" sz="quarter" idx="12"/>
          </p:nvPr>
        </p:nvSpPr>
        <p:spPr/>
        <p:txBody>
          <a:bodyPr/>
          <a:lstStyle>
            <a:lvl1pPr algn="r">
              <a:defRPr/>
            </a:lvl1pPr>
          </a:lstStyle>
          <a:p>
            <a:pPr>
              <a:defRPr/>
            </a:pPr>
            <a:fld id="{FE58936C-20D0-4B28-A320-5EC07278DA64}" type="slidenum">
              <a:rPr lang="en-US" altLang="en-US"/>
              <a:pPr>
                <a:defRPr/>
              </a:pPr>
              <a:t>‹#›</a:t>
            </a:fld>
            <a:endParaRPr lang="en-US" altLang="en-US" dirty="0"/>
          </a:p>
        </p:txBody>
      </p:sp>
    </p:spTree>
    <p:extLst>
      <p:ext uri="{BB962C8B-B14F-4D97-AF65-F5344CB8AC3E}">
        <p14:creationId xmlns:p14="http://schemas.microsoft.com/office/powerpoint/2010/main" val="399278624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2" name="Picture 7" descr="subheader.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userDrawn="1"/>
        </p:nvSpPr>
        <p:spPr>
          <a:xfrm>
            <a:off x="0" y="0"/>
            <a:ext cx="9207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a:defRPr/>
            </a:pPr>
            <a:endParaRPr lang="en-US" altLang="en-US" dirty="0" smtClean="0">
              <a:solidFill>
                <a:srgbClr val="FFFFFF"/>
              </a:solidFill>
            </a:endParaRPr>
          </a:p>
        </p:txBody>
      </p:sp>
      <p:sp>
        <p:nvSpPr>
          <p:cNvPr id="4" name="Rectangle 3"/>
          <p:cNvSpPr/>
          <p:nvPr userDrawn="1"/>
        </p:nvSpPr>
        <p:spPr>
          <a:xfrm>
            <a:off x="9051925" y="0"/>
            <a:ext cx="9207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a:defRPr/>
            </a:pPr>
            <a:endParaRPr lang="en-US" altLang="en-US" dirty="0" smtClean="0">
              <a:solidFill>
                <a:srgbClr val="FFFFFF"/>
              </a:solidFill>
            </a:endParaRPr>
          </a:p>
        </p:txBody>
      </p:sp>
      <p:sp>
        <p:nvSpPr>
          <p:cNvPr id="5" name="Rectangle 4"/>
          <p:cNvSpPr/>
          <p:nvPr userDrawn="1"/>
        </p:nvSpPr>
        <p:spPr>
          <a:xfrm rot="16200000">
            <a:off x="4525962" y="-4525962"/>
            <a:ext cx="92075" cy="91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a:defRPr/>
            </a:pPr>
            <a:endParaRPr lang="en-US" altLang="en-US" dirty="0" smtClean="0">
              <a:solidFill>
                <a:srgbClr val="FFFFFF"/>
              </a:solidFill>
            </a:endParaRPr>
          </a:p>
        </p:txBody>
      </p:sp>
      <p:sp>
        <p:nvSpPr>
          <p:cNvPr id="6" name="Rectangle 5"/>
          <p:cNvSpPr/>
          <p:nvPr userDrawn="1"/>
        </p:nvSpPr>
        <p:spPr>
          <a:xfrm rot="16200000">
            <a:off x="4525962" y="2239963"/>
            <a:ext cx="92075" cy="91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a:defRPr/>
            </a:pPr>
            <a:endParaRPr lang="en-US" altLang="en-US" dirty="0" smtClean="0">
              <a:solidFill>
                <a:srgbClr val="FFFFFF"/>
              </a:solidFill>
            </a:endParaRPr>
          </a:p>
        </p:txBody>
      </p:sp>
      <p:sp>
        <p:nvSpPr>
          <p:cNvPr id="7" name="Rectangle 4"/>
          <p:cNvSpPr>
            <a:spLocks noGrp="1" noChangeArrowheads="1"/>
          </p:cNvSpPr>
          <p:nvPr>
            <p:ph type="dt" sz="half" idx="10"/>
          </p:nvPr>
        </p:nvSpPr>
        <p:spPr/>
        <p:txBody>
          <a:bodyPr/>
          <a:lstStyle>
            <a:lvl1pPr>
              <a:defRPr/>
            </a:lvl1pPr>
          </a:lstStyle>
          <a:p>
            <a:pPr>
              <a:defRPr/>
            </a:pPr>
            <a:r>
              <a:rPr lang="en-US" altLang="en-US" smtClean="0">
                <a:solidFill>
                  <a:srgbClr val="000000"/>
                </a:solidFill>
              </a:rPr>
              <a:t>Your footnote</a:t>
            </a:r>
            <a:endParaRPr lang="en-US" altLang="en-US" dirty="0">
              <a:solidFill>
                <a:srgbClr val="000000"/>
              </a:solidFill>
            </a:endParaRPr>
          </a:p>
        </p:txBody>
      </p:sp>
      <p:sp>
        <p:nvSpPr>
          <p:cNvPr id="8" name="Rectangle 5"/>
          <p:cNvSpPr>
            <a:spLocks noGrp="1" noChangeArrowheads="1"/>
          </p:cNvSpPr>
          <p:nvPr>
            <p:ph type="ftr" sz="quarter" idx="11"/>
          </p:nvPr>
        </p:nvSpPr>
        <p:spPr>
          <a:xfrm>
            <a:off x="3124200" y="6245225"/>
            <a:ext cx="2895600" cy="476250"/>
          </a:xfrm>
          <a:prstGeom prst="rect">
            <a:avLst/>
          </a:prstGeom>
        </p:spPr>
        <p:txBody>
          <a:bodyPr vert="horz" wrap="square" lIns="91440" tIns="45720" rIns="91440" bIns="45720" numCol="1" anchor="t" anchorCtr="0" compatLnSpc="1">
            <a:prstTxWarp prst="textNoShape">
              <a:avLst/>
            </a:prstTxWarp>
          </a:bodyPr>
          <a:lstStyle>
            <a:lvl1pPr eaLnBrk="1" hangingPunct="1">
              <a:lnSpc>
                <a:spcPct val="100000"/>
              </a:lnSpc>
              <a:spcBef>
                <a:spcPct val="0"/>
              </a:spcBef>
              <a:buFontTx/>
              <a:buNone/>
              <a:defRPr sz="1800">
                <a:latin typeface="Arial" pitchFamily="34" charset="0"/>
              </a:defRPr>
            </a:lvl1pPr>
          </a:lstStyle>
          <a:p>
            <a:pPr defTabSz="914400">
              <a:defRPr/>
            </a:pPr>
            <a:endParaRPr lang="en-US" altLang="en-US" dirty="0">
              <a:solidFill>
                <a:srgbClr val="000000"/>
              </a:solidFill>
            </a:endParaRPr>
          </a:p>
        </p:txBody>
      </p:sp>
      <p:sp>
        <p:nvSpPr>
          <p:cNvPr id="9" name="Rectangle 6"/>
          <p:cNvSpPr>
            <a:spLocks noGrp="1" noChangeArrowheads="1"/>
          </p:cNvSpPr>
          <p:nvPr>
            <p:ph type="sldNum" sz="quarter" idx="12"/>
          </p:nvPr>
        </p:nvSpPr>
        <p:spPr/>
        <p:txBody>
          <a:bodyPr/>
          <a:lstStyle>
            <a:lvl1pPr algn="r">
              <a:defRPr/>
            </a:lvl1pPr>
          </a:lstStyle>
          <a:p>
            <a:pPr>
              <a:defRPr/>
            </a:pPr>
            <a:fld id="{A5CA95A1-E41B-432A-A840-98D0541C04DE}" type="slidenum">
              <a:rPr lang="en-US" altLang="en-US"/>
              <a:pPr>
                <a:defRPr/>
              </a:pPr>
              <a:t>‹#›</a:t>
            </a:fld>
            <a:endParaRPr lang="en-US" altLang="en-US" dirty="0"/>
          </a:p>
        </p:txBody>
      </p:sp>
    </p:spTree>
    <p:extLst>
      <p:ext uri="{BB962C8B-B14F-4D97-AF65-F5344CB8AC3E}">
        <p14:creationId xmlns:p14="http://schemas.microsoft.com/office/powerpoint/2010/main" val="229138201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5" name="Picture 7" descr="subheader.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0" y="0"/>
            <a:ext cx="9207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a:defRPr/>
            </a:pPr>
            <a:endParaRPr lang="en-US" altLang="en-US" dirty="0" smtClean="0">
              <a:solidFill>
                <a:srgbClr val="FFFFFF"/>
              </a:solidFill>
            </a:endParaRPr>
          </a:p>
        </p:txBody>
      </p:sp>
      <p:sp>
        <p:nvSpPr>
          <p:cNvPr id="7" name="Rectangle 6"/>
          <p:cNvSpPr/>
          <p:nvPr userDrawn="1"/>
        </p:nvSpPr>
        <p:spPr>
          <a:xfrm>
            <a:off x="9051925" y="0"/>
            <a:ext cx="9207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a:defRPr/>
            </a:pPr>
            <a:endParaRPr lang="en-US" altLang="en-US" dirty="0" smtClean="0">
              <a:solidFill>
                <a:srgbClr val="FFFFFF"/>
              </a:solidFill>
            </a:endParaRPr>
          </a:p>
        </p:txBody>
      </p:sp>
      <p:sp>
        <p:nvSpPr>
          <p:cNvPr id="8" name="Rectangle 7"/>
          <p:cNvSpPr/>
          <p:nvPr userDrawn="1"/>
        </p:nvSpPr>
        <p:spPr>
          <a:xfrm rot="16200000">
            <a:off x="4525962" y="-4525962"/>
            <a:ext cx="92075" cy="91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a:defRPr/>
            </a:pPr>
            <a:endParaRPr lang="en-US" altLang="en-US" dirty="0" smtClean="0">
              <a:solidFill>
                <a:srgbClr val="FFFFFF"/>
              </a:solidFill>
            </a:endParaRPr>
          </a:p>
        </p:txBody>
      </p:sp>
      <p:sp>
        <p:nvSpPr>
          <p:cNvPr id="9" name="Rectangle 8"/>
          <p:cNvSpPr/>
          <p:nvPr userDrawn="1"/>
        </p:nvSpPr>
        <p:spPr>
          <a:xfrm rot="16200000">
            <a:off x="4525962" y="2239963"/>
            <a:ext cx="92075" cy="91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a:defRPr/>
            </a:pPr>
            <a:endParaRPr lang="en-US" altLang="en-US" dirty="0" smtClean="0">
              <a:solidFill>
                <a:srgbClr val="FFFFFF"/>
              </a:solidFill>
            </a:endParaRPr>
          </a:p>
        </p:txBody>
      </p:sp>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Rectangle 9"/>
          <p:cNvSpPr>
            <a:spLocks noGrp="1" noChangeArrowheads="1"/>
          </p:cNvSpPr>
          <p:nvPr>
            <p:ph type="dt" sz="half" idx="10"/>
          </p:nvPr>
        </p:nvSpPr>
        <p:spPr/>
        <p:txBody>
          <a:bodyPr/>
          <a:lstStyle>
            <a:lvl1pPr>
              <a:defRPr/>
            </a:lvl1pPr>
          </a:lstStyle>
          <a:p>
            <a:pPr>
              <a:defRPr/>
            </a:pPr>
            <a:r>
              <a:rPr lang="en-US" altLang="en-US" smtClean="0">
                <a:solidFill>
                  <a:srgbClr val="000000"/>
                </a:solidFill>
              </a:rPr>
              <a:t>Your footnote</a:t>
            </a:r>
            <a:endParaRPr lang="en-US" altLang="en-US" dirty="0">
              <a:solidFill>
                <a:srgbClr val="000000"/>
              </a:solidFill>
            </a:endParaRPr>
          </a:p>
        </p:txBody>
      </p:sp>
      <p:sp>
        <p:nvSpPr>
          <p:cNvPr id="11" name="Footer Placeholder 10"/>
          <p:cNvSpPr>
            <a:spLocks noGrp="1" noChangeArrowheads="1"/>
          </p:cNvSpPr>
          <p:nvPr>
            <p:ph type="ftr" sz="quarter" idx="11"/>
          </p:nvPr>
        </p:nvSpPr>
        <p:spPr>
          <a:xfrm>
            <a:off x="3124200" y="6245225"/>
            <a:ext cx="2895600" cy="476250"/>
          </a:xfrm>
          <a:prstGeom prst="rect">
            <a:avLst/>
          </a:prstGeom>
        </p:spPr>
        <p:txBody>
          <a:bodyPr vert="horz" wrap="square" lIns="91440" tIns="45720" rIns="91440" bIns="45720" numCol="1" anchor="t" anchorCtr="0" compatLnSpc="1">
            <a:prstTxWarp prst="textNoShape">
              <a:avLst/>
            </a:prstTxWarp>
          </a:bodyPr>
          <a:lstStyle>
            <a:lvl1pPr eaLnBrk="1" hangingPunct="1">
              <a:lnSpc>
                <a:spcPct val="100000"/>
              </a:lnSpc>
              <a:spcBef>
                <a:spcPct val="0"/>
              </a:spcBef>
              <a:buFontTx/>
              <a:buNone/>
              <a:defRPr sz="1800">
                <a:latin typeface="Arial" pitchFamily="34" charset="0"/>
              </a:defRPr>
            </a:lvl1pPr>
          </a:lstStyle>
          <a:p>
            <a:pPr defTabSz="914400">
              <a:defRPr/>
            </a:pPr>
            <a:endParaRPr lang="en-US" altLang="en-US" dirty="0">
              <a:solidFill>
                <a:srgbClr val="000000"/>
              </a:solidFill>
            </a:endParaRPr>
          </a:p>
        </p:txBody>
      </p:sp>
      <p:sp>
        <p:nvSpPr>
          <p:cNvPr id="12" name="Rectangle 11"/>
          <p:cNvSpPr>
            <a:spLocks noGrp="1" noChangeArrowheads="1"/>
          </p:cNvSpPr>
          <p:nvPr>
            <p:ph type="sldNum" sz="quarter" idx="12"/>
          </p:nvPr>
        </p:nvSpPr>
        <p:spPr/>
        <p:txBody>
          <a:bodyPr/>
          <a:lstStyle>
            <a:lvl1pPr algn="r">
              <a:defRPr/>
            </a:lvl1pPr>
          </a:lstStyle>
          <a:p>
            <a:pPr>
              <a:defRPr/>
            </a:pPr>
            <a:fld id="{6F707EB4-0AE3-4B50-BE7C-360F2C5381F5}" type="slidenum">
              <a:rPr lang="en-US" altLang="en-US"/>
              <a:pPr>
                <a:defRPr/>
              </a:pPr>
              <a:t>‹#›</a:t>
            </a:fld>
            <a:endParaRPr lang="en-US" altLang="en-US" dirty="0"/>
          </a:p>
        </p:txBody>
      </p:sp>
    </p:spTree>
    <p:extLst>
      <p:ext uri="{BB962C8B-B14F-4D97-AF65-F5344CB8AC3E}">
        <p14:creationId xmlns:p14="http://schemas.microsoft.com/office/powerpoint/2010/main" val="306710811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5" name="Picture 7" descr="subheader.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0" y="0"/>
            <a:ext cx="9207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a:defRPr/>
            </a:pPr>
            <a:endParaRPr lang="en-US" altLang="en-US" dirty="0" smtClean="0">
              <a:solidFill>
                <a:srgbClr val="FFFFFF"/>
              </a:solidFill>
            </a:endParaRPr>
          </a:p>
        </p:txBody>
      </p:sp>
      <p:sp>
        <p:nvSpPr>
          <p:cNvPr id="7" name="Rectangle 6"/>
          <p:cNvSpPr/>
          <p:nvPr userDrawn="1"/>
        </p:nvSpPr>
        <p:spPr>
          <a:xfrm>
            <a:off x="9051925" y="0"/>
            <a:ext cx="9207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a:defRPr/>
            </a:pPr>
            <a:endParaRPr lang="en-US" altLang="en-US" dirty="0" smtClean="0">
              <a:solidFill>
                <a:srgbClr val="FFFFFF"/>
              </a:solidFill>
            </a:endParaRPr>
          </a:p>
        </p:txBody>
      </p:sp>
      <p:sp>
        <p:nvSpPr>
          <p:cNvPr id="8" name="Rectangle 7"/>
          <p:cNvSpPr/>
          <p:nvPr userDrawn="1"/>
        </p:nvSpPr>
        <p:spPr>
          <a:xfrm rot="16200000">
            <a:off x="4525962" y="-4525962"/>
            <a:ext cx="92075" cy="91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a:defRPr/>
            </a:pPr>
            <a:endParaRPr lang="en-US" altLang="en-US" dirty="0" smtClean="0">
              <a:solidFill>
                <a:srgbClr val="FFFFFF"/>
              </a:solidFill>
            </a:endParaRPr>
          </a:p>
        </p:txBody>
      </p:sp>
      <p:sp>
        <p:nvSpPr>
          <p:cNvPr id="9" name="Rectangle 8"/>
          <p:cNvSpPr/>
          <p:nvPr userDrawn="1"/>
        </p:nvSpPr>
        <p:spPr>
          <a:xfrm rot="16200000">
            <a:off x="4525962" y="2239963"/>
            <a:ext cx="92075" cy="91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a:defRPr/>
            </a:pPr>
            <a:endParaRPr lang="en-US" altLang="en-US" dirty="0" smtClean="0">
              <a:solidFill>
                <a:srgbClr val="FFFFFF"/>
              </a:solidFill>
            </a:endParaRPr>
          </a:p>
        </p:txBody>
      </p:sp>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Rectangle 9"/>
          <p:cNvSpPr>
            <a:spLocks noGrp="1" noChangeArrowheads="1"/>
          </p:cNvSpPr>
          <p:nvPr>
            <p:ph type="dt" sz="half" idx="10"/>
          </p:nvPr>
        </p:nvSpPr>
        <p:spPr/>
        <p:txBody>
          <a:bodyPr/>
          <a:lstStyle>
            <a:lvl1pPr>
              <a:defRPr/>
            </a:lvl1pPr>
          </a:lstStyle>
          <a:p>
            <a:pPr>
              <a:defRPr/>
            </a:pPr>
            <a:r>
              <a:rPr lang="en-US" altLang="en-US" smtClean="0">
                <a:solidFill>
                  <a:srgbClr val="000000"/>
                </a:solidFill>
              </a:rPr>
              <a:t>Your footnote</a:t>
            </a:r>
            <a:endParaRPr lang="en-US" altLang="en-US" dirty="0">
              <a:solidFill>
                <a:srgbClr val="000000"/>
              </a:solidFill>
            </a:endParaRPr>
          </a:p>
        </p:txBody>
      </p:sp>
      <p:sp>
        <p:nvSpPr>
          <p:cNvPr id="11" name="Footer Placeholder 10"/>
          <p:cNvSpPr>
            <a:spLocks noGrp="1" noChangeArrowheads="1"/>
          </p:cNvSpPr>
          <p:nvPr>
            <p:ph type="ftr" sz="quarter" idx="11"/>
          </p:nvPr>
        </p:nvSpPr>
        <p:spPr>
          <a:xfrm>
            <a:off x="3124200" y="6245225"/>
            <a:ext cx="2895600" cy="476250"/>
          </a:xfrm>
          <a:prstGeom prst="rect">
            <a:avLst/>
          </a:prstGeom>
        </p:spPr>
        <p:txBody>
          <a:bodyPr vert="horz" wrap="square" lIns="91440" tIns="45720" rIns="91440" bIns="45720" numCol="1" anchor="t" anchorCtr="0" compatLnSpc="1">
            <a:prstTxWarp prst="textNoShape">
              <a:avLst/>
            </a:prstTxWarp>
          </a:bodyPr>
          <a:lstStyle>
            <a:lvl1pPr eaLnBrk="1" hangingPunct="1">
              <a:lnSpc>
                <a:spcPct val="100000"/>
              </a:lnSpc>
              <a:spcBef>
                <a:spcPct val="0"/>
              </a:spcBef>
              <a:buFontTx/>
              <a:buNone/>
              <a:defRPr sz="1800">
                <a:latin typeface="Arial" pitchFamily="34" charset="0"/>
              </a:defRPr>
            </a:lvl1pPr>
          </a:lstStyle>
          <a:p>
            <a:pPr defTabSz="914400">
              <a:defRPr/>
            </a:pPr>
            <a:endParaRPr lang="en-US" altLang="en-US" dirty="0">
              <a:solidFill>
                <a:srgbClr val="000000"/>
              </a:solidFill>
            </a:endParaRPr>
          </a:p>
        </p:txBody>
      </p:sp>
      <p:sp>
        <p:nvSpPr>
          <p:cNvPr id="12" name="Rectangle 11"/>
          <p:cNvSpPr>
            <a:spLocks noGrp="1" noChangeArrowheads="1"/>
          </p:cNvSpPr>
          <p:nvPr>
            <p:ph type="sldNum" sz="quarter" idx="12"/>
          </p:nvPr>
        </p:nvSpPr>
        <p:spPr/>
        <p:txBody>
          <a:bodyPr/>
          <a:lstStyle>
            <a:lvl1pPr algn="r">
              <a:defRPr/>
            </a:lvl1pPr>
          </a:lstStyle>
          <a:p>
            <a:pPr>
              <a:defRPr/>
            </a:pPr>
            <a:fld id="{8080AA17-C6D5-4397-A389-D14E1F7C5A3B}" type="slidenum">
              <a:rPr lang="en-US" altLang="en-US"/>
              <a:pPr>
                <a:defRPr/>
              </a:pPr>
              <a:t>‹#›</a:t>
            </a:fld>
            <a:endParaRPr lang="en-US" altLang="en-US" dirty="0"/>
          </a:p>
        </p:txBody>
      </p:sp>
    </p:spTree>
    <p:extLst>
      <p:ext uri="{BB962C8B-B14F-4D97-AF65-F5344CB8AC3E}">
        <p14:creationId xmlns:p14="http://schemas.microsoft.com/office/powerpoint/2010/main" val="204263664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pic>
        <p:nvPicPr>
          <p:cNvPr id="4" name="Picture 7" descr="subheader.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a:off x="0" y="0"/>
            <a:ext cx="9207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a:defRPr/>
            </a:pPr>
            <a:endParaRPr lang="en-US" altLang="en-US" dirty="0" smtClean="0">
              <a:solidFill>
                <a:srgbClr val="FFFFFF"/>
              </a:solidFill>
            </a:endParaRPr>
          </a:p>
        </p:txBody>
      </p:sp>
      <p:sp>
        <p:nvSpPr>
          <p:cNvPr id="6" name="Rectangle 5"/>
          <p:cNvSpPr/>
          <p:nvPr userDrawn="1"/>
        </p:nvSpPr>
        <p:spPr>
          <a:xfrm>
            <a:off x="9051925" y="0"/>
            <a:ext cx="9207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a:defRPr/>
            </a:pPr>
            <a:endParaRPr lang="en-US" altLang="en-US" dirty="0" smtClean="0">
              <a:solidFill>
                <a:srgbClr val="FFFFFF"/>
              </a:solidFill>
            </a:endParaRPr>
          </a:p>
        </p:txBody>
      </p:sp>
      <p:sp>
        <p:nvSpPr>
          <p:cNvPr id="7" name="Rectangle 6"/>
          <p:cNvSpPr/>
          <p:nvPr userDrawn="1"/>
        </p:nvSpPr>
        <p:spPr>
          <a:xfrm rot="16200000">
            <a:off x="4525962" y="-4525962"/>
            <a:ext cx="92075" cy="91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a:defRPr/>
            </a:pPr>
            <a:endParaRPr lang="en-US" altLang="en-US" dirty="0" smtClean="0">
              <a:solidFill>
                <a:srgbClr val="FFFFFF"/>
              </a:solidFill>
            </a:endParaRPr>
          </a:p>
        </p:txBody>
      </p:sp>
      <p:sp>
        <p:nvSpPr>
          <p:cNvPr id="8" name="Rectangle 7"/>
          <p:cNvSpPr/>
          <p:nvPr userDrawn="1"/>
        </p:nvSpPr>
        <p:spPr>
          <a:xfrm rot="16200000">
            <a:off x="4525962" y="2239963"/>
            <a:ext cx="92075" cy="91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a:defRPr/>
            </a:pPr>
            <a:endParaRPr lang="en-US" altLang="en-US" dirty="0" smtClean="0">
              <a:solidFill>
                <a:srgbClr val="FFFFFF"/>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Rectangle 4"/>
          <p:cNvSpPr>
            <a:spLocks noGrp="1" noChangeArrowheads="1"/>
          </p:cNvSpPr>
          <p:nvPr>
            <p:ph type="dt" sz="half" idx="10"/>
          </p:nvPr>
        </p:nvSpPr>
        <p:spPr/>
        <p:txBody>
          <a:bodyPr/>
          <a:lstStyle>
            <a:lvl1pPr>
              <a:defRPr/>
            </a:lvl1pPr>
          </a:lstStyle>
          <a:p>
            <a:pPr>
              <a:defRPr/>
            </a:pPr>
            <a:r>
              <a:rPr lang="en-US" altLang="en-US" smtClean="0">
                <a:solidFill>
                  <a:srgbClr val="000000"/>
                </a:solidFill>
              </a:rPr>
              <a:t>Your footnote</a:t>
            </a:r>
            <a:endParaRPr lang="en-US" altLang="en-US" dirty="0">
              <a:solidFill>
                <a:srgbClr val="000000"/>
              </a:solidFill>
            </a:endParaRPr>
          </a:p>
        </p:txBody>
      </p:sp>
      <p:sp>
        <p:nvSpPr>
          <p:cNvPr id="10" name="Rectangle 5"/>
          <p:cNvSpPr>
            <a:spLocks noGrp="1" noChangeArrowheads="1"/>
          </p:cNvSpPr>
          <p:nvPr>
            <p:ph type="ftr" sz="quarter" idx="11"/>
          </p:nvPr>
        </p:nvSpPr>
        <p:spPr>
          <a:xfrm>
            <a:off x="3124200" y="6245225"/>
            <a:ext cx="2895600" cy="476250"/>
          </a:xfrm>
          <a:prstGeom prst="rect">
            <a:avLst/>
          </a:prstGeom>
        </p:spPr>
        <p:txBody>
          <a:bodyPr vert="horz" wrap="square" lIns="91440" tIns="45720" rIns="91440" bIns="45720" numCol="1" anchor="t" anchorCtr="0" compatLnSpc="1">
            <a:prstTxWarp prst="textNoShape">
              <a:avLst/>
            </a:prstTxWarp>
          </a:bodyPr>
          <a:lstStyle>
            <a:lvl1pPr eaLnBrk="1" hangingPunct="1">
              <a:lnSpc>
                <a:spcPct val="100000"/>
              </a:lnSpc>
              <a:spcBef>
                <a:spcPct val="0"/>
              </a:spcBef>
              <a:buFontTx/>
              <a:buNone/>
              <a:defRPr sz="1800">
                <a:latin typeface="Arial" pitchFamily="34" charset="0"/>
              </a:defRPr>
            </a:lvl1pPr>
          </a:lstStyle>
          <a:p>
            <a:pPr defTabSz="914400">
              <a:defRPr/>
            </a:pPr>
            <a:endParaRPr lang="en-US" altLang="en-US" dirty="0">
              <a:solidFill>
                <a:srgbClr val="000000"/>
              </a:solidFill>
            </a:endParaRPr>
          </a:p>
        </p:txBody>
      </p:sp>
      <p:sp>
        <p:nvSpPr>
          <p:cNvPr id="11" name="Rectangle 6"/>
          <p:cNvSpPr>
            <a:spLocks noGrp="1" noChangeArrowheads="1"/>
          </p:cNvSpPr>
          <p:nvPr>
            <p:ph type="sldNum" sz="quarter" idx="12"/>
          </p:nvPr>
        </p:nvSpPr>
        <p:spPr/>
        <p:txBody>
          <a:bodyPr/>
          <a:lstStyle>
            <a:lvl1pPr algn="r">
              <a:defRPr/>
            </a:lvl1pPr>
          </a:lstStyle>
          <a:p>
            <a:pPr>
              <a:defRPr/>
            </a:pPr>
            <a:fld id="{AE97862D-2AAF-4833-A12A-00F4C8942813}" type="slidenum">
              <a:rPr lang="en-US" altLang="en-US"/>
              <a:pPr>
                <a:defRPr/>
              </a:pPr>
              <a:t>‹#›</a:t>
            </a:fld>
            <a:endParaRPr lang="en-US" altLang="en-US" dirty="0"/>
          </a:p>
        </p:txBody>
      </p:sp>
    </p:spTree>
    <p:extLst>
      <p:ext uri="{BB962C8B-B14F-4D97-AF65-F5344CB8AC3E}">
        <p14:creationId xmlns:p14="http://schemas.microsoft.com/office/powerpoint/2010/main" val="41231222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4" name="Picture 7" descr="subheader.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a:off x="0" y="0"/>
            <a:ext cx="9207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a:defRPr/>
            </a:pPr>
            <a:endParaRPr lang="en-US" altLang="en-US" dirty="0" smtClean="0">
              <a:solidFill>
                <a:srgbClr val="FFFFFF"/>
              </a:solidFill>
            </a:endParaRPr>
          </a:p>
        </p:txBody>
      </p:sp>
      <p:sp>
        <p:nvSpPr>
          <p:cNvPr id="6" name="Rectangle 5"/>
          <p:cNvSpPr/>
          <p:nvPr userDrawn="1"/>
        </p:nvSpPr>
        <p:spPr>
          <a:xfrm>
            <a:off x="9051925" y="0"/>
            <a:ext cx="9207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a:defRPr/>
            </a:pPr>
            <a:endParaRPr lang="en-US" altLang="en-US" dirty="0" smtClean="0">
              <a:solidFill>
                <a:srgbClr val="FFFFFF"/>
              </a:solidFill>
            </a:endParaRPr>
          </a:p>
        </p:txBody>
      </p:sp>
      <p:sp>
        <p:nvSpPr>
          <p:cNvPr id="7" name="Rectangle 6"/>
          <p:cNvSpPr/>
          <p:nvPr userDrawn="1"/>
        </p:nvSpPr>
        <p:spPr>
          <a:xfrm rot="16200000">
            <a:off x="4525962" y="-4525962"/>
            <a:ext cx="92075" cy="91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a:defRPr/>
            </a:pPr>
            <a:endParaRPr lang="en-US" altLang="en-US" dirty="0" smtClean="0">
              <a:solidFill>
                <a:srgbClr val="FFFFFF"/>
              </a:solidFill>
            </a:endParaRPr>
          </a:p>
        </p:txBody>
      </p:sp>
      <p:sp>
        <p:nvSpPr>
          <p:cNvPr id="8" name="Rectangle 7"/>
          <p:cNvSpPr/>
          <p:nvPr userDrawn="1"/>
        </p:nvSpPr>
        <p:spPr>
          <a:xfrm rot="16200000">
            <a:off x="4525962" y="2239963"/>
            <a:ext cx="92075" cy="91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a:defRPr/>
            </a:pPr>
            <a:endParaRPr lang="en-US" altLang="en-US" dirty="0" smtClean="0">
              <a:solidFill>
                <a:srgbClr val="FFFFFF"/>
              </a:solidFill>
            </a:endParaRPr>
          </a:p>
        </p:txBody>
      </p: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Rectangle 4"/>
          <p:cNvSpPr>
            <a:spLocks noGrp="1" noChangeArrowheads="1"/>
          </p:cNvSpPr>
          <p:nvPr>
            <p:ph type="dt" sz="half" idx="10"/>
          </p:nvPr>
        </p:nvSpPr>
        <p:spPr/>
        <p:txBody>
          <a:bodyPr/>
          <a:lstStyle>
            <a:lvl1pPr>
              <a:defRPr/>
            </a:lvl1pPr>
          </a:lstStyle>
          <a:p>
            <a:pPr>
              <a:defRPr/>
            </a:pPr>
            <a:r>
              <a:rPr lang="en-US" altLang="en-US" smtClean="0">
                <a:solidFill>
                  <a:srgbClr val="000000"/>
                </a:solidFill>
              </a:rPr>
              <a:t>Your footnote</a:t>
            </a:r>
            <a:endParaRPr lang="en-US" altLang="en-US" dirty="0">
              <a:solidFill>
                <a:srgbClr val="000000"/>
              </a:solidFill>
            </a:endParaRPr>
          </a:p>
        </p:txBody>
      </p:sp>
      <p:sp>
        <p:nvSpPr>
          <p:cNvPr id="10" name="Rectangle 5"/>
          <p:cNvSpPr>
            <a:spLocks noGrp="1" noChangeArrowheads="1"/>
          </p:cNvSpPr>
          <p:nvPr>
            <p:ph type="ftr" sz="quarter" idx="11"/>
          </p:nvPr>
        </p:nvSpPr>
        <p:spPr>
          <a:xfrm>
            <a:off x="3124200" y="6245225"/>
            <a:ext cx="2895600" cy="476250"/>
          </a:xfrm>
          <a:prstGeom prst="rect">
            <a:avLst/>
          </a:prstGeom>
        </p:spPr>
        <p:txBody>
          <a:bodyPr vert="horz" wrap="square" lIns="91440" tIns="45720" rIns="91440" bIns="45720" numCol="1" anchor="t" anchorCtr="0" compatLnSpc="1">
            <a:prstTxWarp prst="textNoShape">
              <a:avLst/>
            </a:prstTxWarp>
          </a:bodyPr>
          <a:lstStyle>
            <a:lvl1pPr eaLnBrk="1" hangingPunct="1">
              <a:lnSpc>
                <a:spcPct val="100000"/>
              </a:lnSpc>
              <a:spcBef>
                <a:spcPct val="0"/>
              </a:spcBef>
              <a:buFontTx/>
              <a:buNone/>
              <a:defRPr sz="1800">
                <a:latin typeface="Arial" pitchFamily="34" charset="0"/>
              </a:defRPr>
            </a:lvl1pPr>
          </a:lstStyle>
          <a:p>
            <a:pPr defTabSz="914400">
              <a:defRPr/>
            </a:pPr>
            <a:endParaRPr lang="en-US" altLang="en-US" dirty="0">
              <a:solidFill>
                <a:srgbClr val="000000"/>
              </a:solidFill>
            </a:endParaRPr>
          </a:p>
        </p:txBody>
      </p:sp>
      <p:sp>
        <p:nvSpPr>
          <p:cNvPr id="11" name="Rectangle 6"/>
          <p:cNvSpPr>
            <a:spLocks noGrp="1" noChangeArrowheads="1"/>
          </p:cNvSpPr>
          <p:nvPr>
            <p:ph type="sldNum" sz="quarter" idx="12"/>
          </p:nvPr>
        </p:nvSpPr>
        <p:spPr/>
        <p:txBody>
          <a:bodyPr/>
          <a:lstStyle>
            <a:lvl1pPr algn="r">
              <a:defRPr/>
            </a:lvl1pPr>
          </a:lstStyle>
          <a:p>
            <a:pPr>
              <a:defRPr/>
            </a:pPr>
            <a:fld id="{5097B321-EEC0-462E-BC00-4FDFB3112310}" type="slidenum">
              <a:rPr lang="en-US" altLang="en-US"/>
              <a:pPr>
                <a:defRPr/>
              </a:pPr>
              <a:t>‹#›</a:t>
            </a:fld>
            <a:endParaRPr lang="en-US" altLang="en-US" dirty="0"/>
          </a:p>
        </p:txBody>
      </p:sp>
    </p:spTree>
    <p:extLst>
      <p:ext uri="{BB962C8B-B14F-4D97-AF65-F5344CB8AC3E}">
        <p14:creationId xmlns:p14="http://schemas.microsoft.com/office/powerpoint/2010/main" val="241290223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objAndTx" preserve="1">
  <p:cSld name="Title, Content and Text">
    <p:spTree>
      <p:nvGrpSpPr>
        <p:cNvPr id="1" name=""/>
        <p:cNvGrpSpPr/>
        <p:nvPr/>
      </p:nvGrpSpPr>
      <p:grpSpPr>
        <a:xfrm>
          <a:off x="0" y="0"/>
          <a:ext cx="0" cy="0"/>
          <a:chOff x="0" y="0"/>
          <a:chExt cx="0" cy="0"/>
        </a:xfrm>
      </p:grpSpPr>
      <p:pic>
        <p:nvPicPr>
          <p:cNvPr id="5" name="Picture 7" descr="subheader.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0" y="0"/>
            <a:ext cx="9207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a:defRPr/>
            </a:pPr>
            <a:endParaRPr lang="en-US" altLang="en-US" dirty="0" smtClean="0">
              <a:solidFill>
                <a:srgbClr val="FFFFFF"/>
              </a:solidFill>
            </a:endParaRPr>
          </a:p>
        </p:txBody>
      </p:sp>
      <p:sp>
        <p:nvSpPr>
          <p:cNvPr id="7" name="Rectangle 6"/>
          <p:cNvSpPr/>
          <p:nvPr userDrawn="1"/>
        </p:nvSpPr>
        <p:spPr>
          <a:xfrm>
            <a:off x="9051925" y="0"/>
            <a:ext cx="9207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a:defRPr/>
            </a:pPr>
            <a:endParaRPr lang="en-US" altLang="en-US" dirty="0" smtClean="0">
              <a:solidFill>
                <a:srgbClr val="FFFFFF"/>
              </a:solidFill>
            </a:endParaRPr>
          </a:p>
        </p:txBody>
      </p:sp>
      <p:sp>
        <p:nvSpPr>
          <p:cNvPr id="8" name="Rectangle 7"/>
          <p:cNvSpPr/>
          <p:nvPr userDrawn="1"/>
        </p:nvSpPr>
        <p:spPr>
          <a:xfrm rot="16200000">
            <a:off x="4525962" y="-4525962"/>
            <a:ext cx="92075" cy="91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a:defRPr/>
            </a:pPr>
            <a:endParaRPr lang="en-US" altLang="en-US" dirty="0" smtClean="0">
              <a:solidFill>
                <a:srgbClr val="FFFFFF"/>
              </a:solidFill>
            </a:endParaRPr>
          </a:p>
        </p:txBody>
      </p:sp>
      <p:sp>
        <p:nvSpPr>
          <p:cNvPr id="9" name="Rectangle 8"/>
          <p:cNvSpPr/>
          <p:nvPr userDrawn="1"/>
        </p:nvSpPr>
        <p:spPr>
          <a:xfrm rot="16200000">
            <a:off x="4525962" y="2239963"/>
            <a:ext cx="92075" cy="91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a:defRPr/>
            </a:pPr>
            <a:endParaRPr lang="en-US" altLang="en-US" dirty="0" smtClean="0">
              <a:solidFill>
                <a:srgbClr val="FFFFFF"/>
              </a:solidFill>
            </a:endParaRPr>
          </a:p>
        </p:txBody>
      </p:sp>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Rectangle 9"/>
          <p:cNvSpPr>
            <a:spLocks noGrp="1" noChangeArrowheads="1"/>
          </p:cNvSpPr>
          <p:nvPr>
            <p:ph type="dt" sz="half" idx="10"/>
          </p:nvPr>
        </p:nvSpPr>
        <p:spPr/>
        <p:txBody>
          <a:bodyPr/>
          <a:lstStyle>
            <a:lvl1pPr>
              <a:defRPr/>
            </a:lvl1pPr>
          </a:lstStyle>
          <a:p>
            <a:pPr>
              <a:defRPr/>
            </a:pPr>
            <a:r>
              <a:rPr lang="en-US" altLang="en-US" smtClean="0">
                <a:solidFill>
                  <a:srgbClr val="000000"/>
                </a:solidFill>
              </a:rPr>
              <a:t>Your footnote</a:t>
            </a:r>
            <a:endParaRPr lang="en-US" altLang="en-US" dirty="0">
              <a:solidFill>
                <a:srgbClr val="000000"/>
              </a:solidFill>
            </a:endParaRPr>
          </a:p>
        </p:txBody>
      </p:sp>
      <p:sp>
        <p:nvSpPr>
          <p:cNvPr id="11" name="Footer Placeholder 10"/>
          <p:cNvSpPr>
            <a:spLocks noGrp="1" noChangeArrowheads="1"/>
          </p:cNvSpPr>
          <p:nvPr>
            <p:ph type="ftr" sz="quarter" idx="11"/>
          </p:nvPr>
        </p:nvSpPr>
        <p:spPr>
          <a:xfrm>
            <a:off x="3124200" y="6245225"/>
            <a:ext cx="2895600" cy="476250"/>
          </a:xfrm>
          <a:prstGeom prst="rect">
            <a:avLst/>
          </a:prstGeom>
        </p:spPr>
        <p:txBody>
          <a:bodyPr vert="horz" wrap="square" lIns="91440" tIns="45720" rIns="91440" bIns="45720" numCol="1" anchor="t" anchorCtr="0" compatLnSpc="1">
            <a:prstTxWarp prst="textNoShape">
              <a:avLst/>
            </a:prstTxWarp>
          </a:bodyPr>
          <a:lstStyle>
            <a:lvl1pPr eaLnBrk="1" hangingPunct="1">
              <a:lnSpc>
                <a:spcPct val="100000"/>
              </a:lnSpc>
              <a:spcBef>
                <a:spcPct val="0"/>
              </a:spcBef>
              <a:buFontTx/>
              <a:buNone/>
              <a:defRPr sz="1800">
                <a:latin typeface="Arial" pitchFamily="34" charset="0"/>
              </a:defRPr>
            </a:lvl1pPr>
          </a:lstStyle>
          <a:p>
            <a:pPr defTabSz="914400">
              <a:defRPr/>
            </a:pPr>
            <a:endParaRPr lang="en-US" altLang="en-US" dirty="0">
              <a:solidFill>
                <a:srgbClr val="000000"/>
              </a:solidFill>
            </a:endParaRPr>
          </a:p>
        </p:txBody>
      </p:sp>
      <p:sp>
        <p:nvSpPr>
          <p:cNvPr id="12" name="Rectangle 11"/>
          <p:cNvSpPr>
            <a:spLocks noGrp="1" noChangeArrowheads="1"/>
          </p:cNvSpPr>
          <p:nvPr>
            <p:ph type="sldNum" sz="quarter" idx="12"/>
          </p:nvPr>
        </p:nvSpPr>
        <p:spPr/>
        <p:txBody>
          <a:bodyPr/>
          <a:lstStyle>
            <a:lvl1pPr algn="r">
              <a:defRPr/>
            </a:lvl1pPr>
          </a:lstStyle>
          <a:p>
            <a:pPr>
              <a:defRPr/>
            </a:pPr>
            <a:fld id="{1CAB849A-DAD9-4CB8-91CE-7D2E3FEF6ACE}" type="slidenum">
              <a:rPr lang="en-US" altLang="en-US"/>
              <a:pPr>
                <a:defRPr/>
              </a:pPr>
              <a:t>‹#›</a:t>
            </a:fld>
            <a:endParaRPr lang="en-US" altLang="en-US" dirty="0"/>
          </a:p>
        </p:txBody>
      </p:sp>
    </p:spTree>
    <p:extLst>
      <p:ext uri="{BB962C8B-B14F-4D97-AF65-F5344CB8AC3E}">
        <p14:creationId xmlns:p14="http://schemas.microsoft.com/office/powerpoint/2010/main" val="283527156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ltLang="en-US" smtClean="0">
                <a:solidFill>
                  <a:srgbClr val="000000"/>
                </a:solidFill>
              </a:rPr>
              <a:t>Your footnote</a:t>
            </a:r>
            <a:endParaRPr lang="en-US" altLang="en-US" dirty="0">
              <a:solidFill>
                <a:srgbClr val="000000"/>
              </a:solidFill>
            </a:endParaRPr>
          </a:p>
        </p:txBody>
      </p:sp>
      <p:sp>
        <p:nvSpPr>
          <p:cNvPr id="3" name="Rectangle 6"/>
          <p:cNvSpPr>
            <a:spLocks noGrp="1" noChangeArrowheads="1"/>
          </p:cNvSpPr>
          <p:nvPr>
            <p:ph type="sldNum" sz="quarter" idx="11"/>
          </p:nvPr>
        </p:nvSpPr>
        <p:spPr>
          <a:ln/>
        </p:spPr>
        <p:txBody>
          <a:bodyPr/>
          <a:lstStyle>
            <a:lvl1pPr>
              <a:defRPr/>
            </a:lvl1pPr>
          </a:lstStyle>
          <a:p>
            <a:pPr>
              <a:defRPr/>
            </a:pPr>
            <a:fld id="{8D55F2A0-FD65-4FE1-980B-A03F33D27C8C}" type="slidenum">
              <a:rPr lang="en-US" altLang="en-US"/>
              <a:pPr>
                <a:defRPr/>
              </a:pPr>
              <a:t>‹#›</a:t>
            </a:fld>
            <a:endParaRPr lang="en-US" altLang="en-US" dirty="0"/>
          </a:p>
        </p:txBody>
      </p:sp>
    </p:spTree>
    <p:extLst>
      <p:ext uri="{BB962C8B-B14F-4D97-AF65-F5344CB8AC3E}">
        <p14:creationId xmlns:p14="http://schemas.microsoft.com/office/powerpoint/2010/main" val="247907134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81000" y="427038"/>
            <a:ext cx="8229600" cy="944562"/>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76400"/>
            <a:ext cx="8229600" cy="4144963"/>
          </a:xfrm>
        </p:spPr>
        <p:txBody>
          <a:bodyPr/>
          <a:lstStyle/>
          <a:p>
            <a:pPr lvl="0"/>
            <a:endParaRPr lang="en-US" noProof="0" dirty="0"/>
          </a:p>
        </p:txBody>
      </p:sp>
      <p:sp>
        <p:nvSpPr>
          <p:cNvPr id="4" name="Rectangle 4"/>
          <p:cNvSpPr>
            <a:spLocks noGrp="1" noChangeArrowheads="1"/>
          </p:cNvSpPr>
          <p:nvPr>
            <p:ph type="dt" sz="half" idx="10"/>
          </p:nvPr>
        </p:nvSpPr>
        <p:spPr>
          <a:ln/>
        </p:spPr>
        <p:txBody>
          <a:bodyPr/>
          <a:lstStyle>
            <a:lvl1pPr>
              <a:defRPr/>
            </a:lvl1pPr>
          </a:lstStyle>
          <a:p>
            <a:pPr>
              <a:defRPr/>
            </a:pPr>
            <a:r>
              <a:rPr lang="en-US" altLang="en-US" smtClean="0">
                <a:solidFill>
                  <a:srgbClr val="000000"/>
                </a:solidFill>
              </a:rPr>
              <a:t>Your footnote</a:t>
            </a:r>
            <a:endParaRPr lang="en-US" altLang="en-US" dirty="0">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86B68005-5C4C-4779-AE77-22C3966CEF59}" type="slidenum">
              <a:rPr lang="en-US" altLang="en-US"/>
              <a:pPr>
                <a:defRPr/>
              </a:pPr>
              <a:t>‹#›</a:t>
            </a:fld>
            <a:endParaRPr lang="en-US" altLang="en-US" dirty="0"/>
          </a:p>
        </p:txBody>
      </p:sp>
    </p:spTree>
    <p:extLst>
      <p:ext uri="{BB962C8B-B14F-4D97-AF65-F5344CB8AC3E}">
        <p14:creationId xmlns:p14="http://schemas.microsoft.com/office/powerpoint/2010/main" val="30812741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defRPr>
                <a:latin typeface="Arial" pitchFamily="34" charset="0"/>
              </a:defRPr>
            </a:lvl1pPr>
          </a:lstStyle>
          <a:p>
            <a:r>
              <a:rPr lang="en-US" smtClean="0"/>
              <a:t>Click to edit Master title style</a:t>
            </a:r>
            <a:endParaRPr lang="da-DK" dirty="0"/>
          </a:p>
        </p:txBody>
      </p:sp>
      <p:sp>
        <p:nvSpPr>
          <p:cNvPr id="3" name="Pladsholder til tekst 2"/>
          <p:cNvSpPr>
            <a:spLocks noGrp="1"/>
          </p:cNvSpPr>
          <p:nvPr>
            <p:ph type="body" idx="1"/>
          </p:nvPr>
        </p:nvSpPr>
        <p:spPr>
          <a:xfrm>
            <a:off x="457200" y="1535113"/>
            <a:ext cx="4040188" cy="639762"/>
          </a:xfrm>
          <a:prstGeom prst="rect">
            <a:avLst/>
          </a:prstGeom>
        </p:spPr>
        <p:txBody>
          <a:bodyPr anchor="b"/>
          <a:lstStyle>
            <a:lvl1pPr marL="0" indent="0">
              <a:buNone/>
              <a:defRPr sz="2400" b="1">
                <a:latin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Pladsholder til indhold 3"/>
          <p:cNvSpPr>
            <a:spLocks noGrp="1"/>
          </p:cNvSpPr>
          <p:nvPr>
            <p:ph sz="half" idx="2"/>
          </p:nvPr>
        </p:nvSpPr>
        <p:spPr>
          <a:xfrm>
            <a:off x="457200" y="2174875"/>
            <a:ext cx="4040188" cy="3951288"/>
          </a:xfrm>
          <a:prstGeom prst="rect">
            <a:avLst/>
          </a:prstGeom>
        </p:spPr>
        <p:txBody>
          <a:bodyPr/>
          <a:lstStyle>
            <a:lvl1pPr>
              <a:defRPr sz="2400">
                <a:latin typeface="Arial" pitchFamily="34" charset="0"/>
              </a:defRPr>
            </a:lvl1pPr>
            <a:lvl2pPr>
              <a:defRPr sz="2000">
                <a:latin typeface="Arial" pitchFamily="34" charset="0"/>
              </a:defRPr>
            </a:lvl2pPr>
            <a:lvl3pPr>
              <a:defRPr sz="1800">
                <a:latin typeface="Arial" pitchFamily="34" charset="0"/>
              </a:defRPr>
            </a:lvl3pPr>
            <a:lvl4pPr>
              <a:defRPr sz="1600">
                <a:latin typeface="Arial" pitchFamily="34" charset="0"/>
              </a:defRPr>
            </a:lvl4pPr>
            <a:lvl5pPr>
              <a:defRPr sz="1600">
                <a:latin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dirty="0"/>
          </a:p>
        </p:txBody>
      </p:sp>
      <p:sp>
        <p:nvSpPr>
          <p:cNvPr id="5" name="Pladsholder til tekst 4"/>
          <p:cNvSpPr>
            <a:spLocks noGrp="1"/>
          </p:cNvSpPr>
          <p:nvPr>
            <p:ph type="body" sz="quarter" idx="3"/>
          </p:nvPr>
        </p:nvSpPr>
        <p:spPr>
          <a:xfrm>
            <a:off x="4645025" y="1535113"/>
            <a:ext cx="4041775" cy="639762"/>
          </a:xfrm>
          <a:prstGeom prst="rect">
            <a:avLst/>
          </a:prstGeom>
        </p:spPr>
        <p:txBody>
          <a:bodyPr anchor="b"/>
          <a:lstStyle>
            <a:lvl1pPr marL="0" indent="0">
              <a:buNone/>
              <a:defRPr sz="2400" b="1">
                <a:latin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Pladsholder til indhold 5"/>
          <p:cNvSpPr>
            <a:spLocks noGrp="1"/>
          </p:cNvSpPr>
          <p:nvPr>
            <p:ph sz="quarter" idx="4"/>
          </p:nvPr>
        </p:nvSpPr>
        <p:spPr>
          <a:xfrm>
            <a:off x="4645025" y="2174875"/>
            <a:ext cx="4041775" cy="3951288"/>
          </a:xfrm>
          <a:prstGeom prst="rect">
            <a:avLst/>
          </a:prstGeom>
        </p:spPr>
        <p:txBody>
          <a:bodyPr/>
          <a:lstStyle>
            <a:lvl1pPr>
              <a:defRPr sz="2400">
                <a:latin typeface="Arial" pitchFamily="34" charset="0"/>
              </a:defRPr>
            </a:lvl1pPr>
            <a:lvl2pPr>
              <a:defRPr sz="2000">
                <a:latin typeface="Arial" pitchFamily="34" charset="0"/>
              </a:defRPr>
            </a:lvl2pPr>
            <a:lvl3pPr>
              <a:defRPr sz="1800">
                <a:latin typeface="Arial" pitchFamily="34" charset="0"/>
              </a:defRPr>
            </a:lvl3pPr>
            <a:lvl4pPr>
              <a:defRPr sz="1600">
                <a:latin typeface="Arial" pitchFamily="34" charset="0"/>
              </a:defRPr>
            </a:lvl4pPr>
            <a:lvl5pPr>
              <a:defRPr sz="1600">
                <a:latin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dirty="0"/>
          </a:p>
        </p:txBody>
      </p:sp>
      <p:sp>
        <p:nvSpPr>
          <p:cNvPr id="7" name="Pladsholder til dato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pitchFamily="-97" charset="-128"/>
              </a:defRPr>
            </a:lvl1pPr>
          </a:lstStyle>
          <a:p>
            <a:pPr>
              <a:defRPr/>
            </a:pPr>
            <a:r>
              <a:rPr lang="en-US" smtClean="0"/>
              <a:t>Your footnote</a:t>
            </a:r>
            <a:endParaRPr lang="da-DK"/>
          </a:p>
        </p:txBody>
      </p:sp>
      <p:sp>
        <p:nvSpPr>
          <p:cNvPr id="8" name="Pladsholder til sidefod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pitchFamily="-97" charset="-128"/>
              </a:defRPr>
            </a:lvl1pPr>
          </a:lstStyle>
          <a:p>
            <a:pPr>
              <a:defRPr/>
            </a:pPr>
            <a:endParaRPr lang="da-DK"/>
          </a:p>
        </p:txBody>
      </p:sp>
      <p:sp>
        <p:nvSpPr>
          <p:cNvPr id="9" name="Pladsholder til dias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pitchFamily="-97" charset="-128"/>
              </a:defRPr>
            </a:lvl1pPr>
          </a:lstStyle>
          <a:p>
            <a:pPr>
              <a:defRPr/>
            </a:pPr>
            <a:fld id="{EBEB7762-8C3D-49C9-8EF9-6CBDFC5BB098}" type="slidenum">
              <a:rPr lang="da-DK"/>
              <a:pPr>
                <a:defRPr/>
              </a:pPr>
              <a:t>‹#›</a:t>
            </a:fld>
            <a:endParaRPr lang="da-DK"/>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81000" y="427038"/>
            <a:ext cx="8229600" cy="94456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76400"/>
            <a:ext cx="8229600" cy="4144963"/>
          </a:xfrm>
        </p:spPr>
        <p:txBody>
          <a:bodyPr/>
          <a:lstStyle/>
          <a:p>
            <a:pPr lvl="0"/>
            <a:endParaRPr lang="en-US" noProof="0" dirty="0"/>
          </a:p>
        </p:txBody>
      </p:sp>
      <p:sp>
        <p:nvSpPr>
          <p:cNvPr id="4" name="Rectangle 4"/>
          <p:cNvSpPr>
            <a:spLocks noGrp="1" noChangeArrowheads="1"/>
          </p:cNvSpPr>
          <p:nvPr>
            <p:ph type="dt" sz="half" idx="10"/>
          </p:nvPr>
        </p:nvSpPr>
        <p:spPr>
          <a:ln/>
        </p:spPr>
        <p:txBody>
          <a:bodyPr/>
          <a:lstStyle>
            <a:lvl1pPr>
              <a:defRPr/>
            </a:lvl1pPr>
          </a:lstStyle>
          <a:p>
            <a:pPr>
              <a:defRPr/>
            </a:pPr>
            <a:r>
              <a:rPr lang="en-US" altLang="en-US" smtClean="0">
                <a:solidFill>
                  <a:srgbClr val="000000"/>
                </a:solidFill>
              </a:rPr>
              <a:t>Your footnote</a:t>
            </a:r>
            <a:endParaRPr lang="en-US" altLang="en-US" dirty="0">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780A2A6A-6442-4512-8896-BC1FF31BF3F3}" type="slidenum">
              <a:rPr lang="en-US" altLang="en-US"/>
              <a:pPr>
                <a:defRPr/>
              </a:pPr>
              <a:t>‹#›</a:t>
            </a:fld>
            <a:endParaRPr lang="en-US" altLang="en-US" dirty="0"/>
          </a:p>
        </p:txBody>
      </p:sp>
    </p:spTree>
    <p:extLst>
      <p:ext uri="{BB962C8B-B14F-4D97-AF65-F5344CB8AC3E}">
        <p14:creationId xmlns:p14="http://schemas.microsoft.com/office/powerpoint/2010/main" val="82616182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4" name="Picture 7" descr="subheader.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HB&amp;T_black.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848600" y="6065838"/>
            <a:ext cx="1108075"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0" y="0"/>
            <a:ext cx="9207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a:defRPr/>
            </a:pPr>
            <a:endParaRPr lang="en-US" altLang="en-US" dirty="0" smtClean="0">
              <a:solidFill>
                <a:srgbClr val="FFFFFF"/>
              </a:solidFill>
            </a:endParaRPr>
          </a:p>
        </p:txBody>
      </p:sp>
      <p:sp>
        <p:nvSpPr>
          <p:cNvPr id="7" name="Rectangle 6"/>
          <p:cNvSpPr/>
          <p:nvPr userDrawn="1"/>
        </p:nvSpPr>
        <p:spPr>
          <a:xfrm>
            <a:off x="9051925" y="0"/>
            <a:ext cx="9207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a:defRPr/>
            </a:pPr>
            <a:endParaRPr lang="en-US" altLang="en-US" dirty="0" smtClean="0">
              <a:solidFill>
                <a:srgbClr val="FFFFFF"/>
              </a:solidFill>
            </a:endParaRPr>
          </a:p>
        </p:txBody>
      </p:sp>
      <p:sp>
        <p:nvSpPr>
          <p:cNvPr id="8" name="Rectangle 7"/>
          <p:cNvSpPr/>
          <p:nvPr userDrawn="1"/>
        </p:nvSpPr>
        <p:spPr>
          <a:xfrm rot="16200000">
            <a:off x="4525962" y="-4525962"/>
            <a:ext cx="92075" cy="91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a:defRPr/>
            </a:pPr>
            <a:endParaRPr lang="en-US" altLang="en-US" dirty="0" smtClean="0">
              <a:solidFill>
                <a:srgbClr val="FFFFFF"/>
              </a:solidFill>
            </a:endParaRPr>
          </a:p>
        </p:txBody>
      </p:sp>
      <p:sp>
        <p:nvSpPr>
          <p:cNvPr id="9" name="Rectangle 8"/>
          <p:cNvSpPr/>
          <p:nvPr userDrawn="1"/>
        </p:nvSpPr>
        <p:spPr>
          <a:xfrm rot="16200000">
            <a:off x="4525962" y="2239963"/>
            <a:ext cx="92075" cy="91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a:defRPr/>
            </a:pPr>
            <a:endParaRPr lang="en-US" altLang="en-US" dirty="0" smtClean="0">
              <a:solidFill>
                <a:srgbClr val="FFFFFF"/>
              </a:solidFill>
            </a:endParaRPr>
          </a:p>
        </p:txBody>
      </p:sp>
      <p:pic>
        <p:nvPicPr>
          <p:cNvPr id="10" name="Picture 7" descr="Untitled-1.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ktangel 27"/>
          <p:cNvSpPr/>
          <p:nvPr userDrawn="1"/>
        </p:nvSpPr>
        <p:spPr>
          <a:xfrm>
            <a:off x="88900" y="3962400"/>
            <a:ext cx="4876800" cy="2743200"/>
          </a:xfrm>
          <a:prstGeom prst="rect">
            <a:avLst/>
          </a:prstGeom>
          <a:gradFill flip="none" rotWithShape="1">
            <a:gsLst>
              <a:gs pos="31000">
                <a:srgbClr val="D2E8F2">
                  <a:alpha val="54000"/>
                </a:srgbClr>
              </a:gs>
              <a:gs pos="96000">
                <a:srgbClr val="CEF0FC">
                  <a:alpha val="87000"/>
                </a:srgbClr>
              </a:gs>
            </a:gsLst>
            <a:lin ang="10800000" scaled="1"/>
            <a:tileRect/>
          </a:gradFill>
          <a:ln>
            <a:solidFill>
              <a:srgbClr val="ACC0D8"/>
            </a:solidFill>
          </a:ln>
        </p:spPr>
        <p:style>
          <a:lnRef idx="1">
            <a:schemeClr val="accent1"/>
          </a:lnRef>
          <a:fillRef idx="3">
            <a:schemeClr val="accent1"/>
          </a:fillRef>
          <a:effectRef idx="2">
            <a:schemeClr val="accent1"/>
          </a:effectRef>
          <a:fontRef idx="minor">
            <a:schemeClr val="lt1"/>
          </a:fontRef>
        </p:style>
        <p:txBody>
          <a:bodyPr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a:defRPr/>
            </a:pPr>
            <a:endParaRPr lang="da-DK" altLang="en-US" smtClean="0">
              <a:solidFill>
                <a:srgbClr val="FFFFFF"/>
              </a:solidFill>
            </a:endParaRPr>
          </a:p>
        </p:txBody>
      </p:sp>
      <p:sp>
        <p:nvSpPr>
          <p:cNvPr id="12" name="Rectangle 11"/>
          <p:cNvSpPr/>
          <p:nvPr userDrawn="1"/>
        </p:nvSpPr>
        <p:spPr>
          <a:xfrm>
            <a:off x="0" y="0"/>
            <a:ext cx="9207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a:defRPr/>
            </a:pPr>
            <a:endParaRPr lang="en-US" altLang="en-US" dirty="0" smtClean="0">
              <a:solidFill>
                <a:srgbClr val="FFFFFF"/>
              </a:solidFill>
            </a:endParaRPr>
          </a:p>
        </p:txBody>
      </p:sp>
      <p:sp>
        <p:nvSpPr>
          <p:cNvPr id="13" name="Rectangle 12"/>
          <p:cNvSpPr/>
          <p:nvPr userDrawn="1"/>
        </p:nvSpPr>
        <p:spPr>
          <a:xfrm>
            <a:off x="9051925" y="0"/>
            <a:ext cx="9207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a:defRPr/>
            </a:pPr>
            <a:endParaRPr lang="en-US" altLang="en-US" dirty="0" smtClean="0">
              <a:solidFill>
                <a:srgbClr val="FFFFFF"/>
              </a:solidFill>
            </a:endParaRPr>
          </a:p>
        </p:txBody>
      </p:sp>
      <p:sp>
        <p:nvSpPr>
          <p:cNvPr id="14" name="Rectangle 13"/>
          <p:cNvSpPr/>
          <p:nvPr userDrawn="1"/>
        </p:nvSpPr>
        <p:spPr>
          <a:xfrm rot="16200000">
            <a:off x="4525962" y="-4525962"/>
            <a:ext cx="92075" cy="91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a:defRPr/>
            </a:pPr>
            <a:endParaRPr lang="en-US" altLang="en-US" dirty="0" smtClean="0">
              <a:solidFill>
                <a:srgbClr val="FFFFFF"/>
              </a:solidFill>
            </a:endParaRPr>
          </a:p>
        </p:txBody>
      </p:sp>
      <p:sp>
        <p:nvSpPr>
          <p:cNvPr id="15" name="Rectangle 14"/>
          <p:cNvSpPr/>
          <p:nvPr userDrawn="1"/>
        </p:nvSpPr>
        <p:spPr>
          <a:xfrm rot="16200000">
            <a:off x="4525962" y="2239963"/>
            <a:ext cx="92075" cy="91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a:defRPr/>
            </a:pPr>
            <a:endParaRPr lang="en-US" altLang="en-US" dirty="0" smtClean="0">
              <a:solidFill>
                <a:srgbClr val="FFFFFF"/>
              </a:solidFill>
            </a:endParaRPr>
          </a:p>
        </p:txBody>
      </p:sp>
      <p:sp>
        <p:nvSpPr>
          <p:cNvPr id="24" name="Title 1"/>
          <p:cNvSpPr>
            <a:spLocks noGrp="1"/>
          </p:cNvSpPr>
          <p:nvPr>
            <p:ph type="ctrTitle"/>
          </p:nvPr>
        </p:nvSpPr>
        <p:spPr>
          <a:xfrm>
            <a:off x="457200" y="2819400"/>
            <a:ext cx="5334000" cy="1447800"/>
          </a:xfrm>
        </p:spPr>
        <p:txBody>
          <a:bodyPr/>
          <a:lstStyle>
            <a:lvl1pPr algn="l">
              <a:defRPr sz="3000" b="1">
                <a:solidFill>
                  <a:srgbClr val="171717"/>
                </a:solidFill>
              </a:defRPr>
            </a:lvl1pPr>
          </a:lstStyle>
          <a:p>
            <a:r>
              <a:rPr lang="en-US" dirty="0" smtClean="0"/>
              <a:t>Click to edit Master title style</a:t>
            </a:r>
            <a:endParaRPr lang="en-US" dirty="0"/>
          </a:p>
        </p:txBody>
      </p:sp>
      <p:sp>
        <p:nvSpPr>
          <p:cNvPr id="25" name="Subtitle 2"/>
          <p:cNvSpPr>
            <a:spLocks noGrp="1"/>
          </p:cNvSpPr>
          <p:nvPr>
            <p:ph type="subTitle" idx="1"/>
          </p:nvPr>
        </p:nvSpPr>
        <p:spPr>
          <a:xfrm>
            <a:off x="457200" y="3581400"/>
            <a:ext cx="5257800" cy="1371600"/>
          </a:xfrm>
        </p:spPr>
        <p:txBody>
          <a:bodyPr/>
          <a:lstStyle>
            <a:lvl1pPr marL="0" indent="0" algn="l">
              <a:buNone/>
              <a:defRPr sz="20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16" name="Date Placeholder 3"/>
          <p:cNvSpPr>
            <a:spLocks noGrp="1"/>
          </p:cNvSpPr>
          <p:nvPr>
            <p:ph type="dt" sz="half" idx="10"/>
          </p:nvPr>
        </p:nvSpPr>
        <p:spPr/>
        <p:txBody>
          <a:bodyPr/>
          <a:lstStyle>
            <a:lvl1pPr>
              <a:defRPr/>
            </a:lvl1pPr>
          </a:lstStyle>
          <a:p>
            <a:pPr>
              <a:defRPr/>
            </a:pPr>
            <a:r>
              <a:rPr lang="en-US" altLang="en-US" smtClean="0">
                <a:solidFill>
                  <a:srgbClr val="000000"/>
                </a:solidFill>
              </a:rPr>
              <a:t>Your footnote</a:t>
            </a:r>
            <a:endParaRPr lang="en-US" altLang="en-US" dirty="0">
              <a:solidFill>
                <a:srgbClr val="000000"/>
              </a:solidFill>
            </a:endParaRPr>
          </a:p>
        </p:txBody>
      </p:sp>
      <p:sp>
        <p:nvSpPr>
          <p:cNvPr id="17" name="Footer Placeholder 4"/>
          <p:cNvSpPr>
            <a:spLocks noGrp="1"/>
          </p:cNvSpPr>
          <p:nvPr>
            <p:ph type="ftr" sz="quarter" idx="11"/>
          </p:nvPr>
        </p:nvSpPr>
        <p:spPr>
          <a:xfrm>
            <a:off x="3124200" y="6245225"/>
            <a:ext cx="2895600" cy="476250"/>
          </a:xfrm>
          <a:prstGeom prst="rect">
            <a:avLst/>
          </a:prstGeom>
        </p:spPr>
        <p:txBody>
          <a:bodyPr vert="horz" wrap="square" lIns="91440" tIns="45720" rIns="91440" bIns="45720" numCol="1" anchor="t" anchorCtr="0" compatLnSpc="1">
            <a:prstTxWarp prst="textNoShape">
              <a:avLst/>
            </a:prstTxWarp>
          </a:bodyPr>
          <a:lstStyle>
            <a:lvl1pPr eaLnBrk="1" hangingPunct="1">
              <a:lnSpc>
                <a:spcPct val="100000"/>
              </a:lnSpc>
              <a:spcBef>
                <a:spcPct val="0"/>
              </a:spcBef>
              <a:buFontTx/>
              <a:buNone/>
              <a:defRPr sz="1800">
                <a:latin typeface="Arial" pitchFamily="34" charset="0"/>
              </a:defRPr>
            </a:lvl1pPr>
          </a:lstStyle>
          <a:p>
            <a:pPr defTabSz="914400">
              <a:defRPr/>
            </a:pPr>
            <a:endParaRPr lang="en-US" altLang="en-US" dirty="0">
              <a:solidFill>
                <a:srgbClr val="000000"/>
              </a:solidFill>
            </a:endParaRPr>
          </a:p>
        </p:txBody>
      </p:sp>
      <p:sp>
        <p:nvSpPr>
          <p:cNvPr id="18" name="Slide Number Placeholder 5"/>
          <p:cNvSpPr>
            <a:spLocks noGrp="1"/>
          </p:cNvSpPr>
          <p:nvPr>
            <p:ph type="sldNum" sz="quarter" idx="12"/>
          </p:nvPr>
        </p:nvSpPr>
        <p:spPr/>
        <p:txBody>
          <a:bodyPr/>
          <a:lstStyle>
            <a:lvl1pPr algn="r">
              <a:defRPr/>
            </a:lvl1pPr>
          </a:lstStyle>
          <a:p>
            <a:pPr>
              <a:defRPr/>
            </a:pPr>
            <a:fld id="{88080F6B-E06C-4548-9B94-DC53901C18CA}" type="slidenum">
              <a:rPr lang="en-US" altLang="en-US"/>
              <a:pPr>
                <a:defRPr/>
              </a:pPr>
              <a:t>‹#›</a:t>
            </a:fld>
            <a:endParaRPr lang="en-US" altLang="en-US" dirty="0"/>
          </a:p>
        </p:txBody>
      </p:sp>
    </p:spTree>
    <p:extLst>
      <p:ext uri="{BB962C8B-B14F-4D97-AF65-F5344CB8AC3E}">
        <p14:creationId xmlns:p14="http://schemas.microsoft.com/office/powerpoint/2010/main" val="94743752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r>
              <a:rPr lang="en-US" altLang="en-US" smtClean="0">
                <a:solidFill>
                  <a:srgbClr val="000000"/>
                </a:solidFill>
              </a:rPr>
              <a:t>Your footnote</a:t>
            </a:r>
            <a:endParaRPr lang="en-US" altLang="en-US" dirty="0">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A773598C-4F85-43D6-8E0B-618AA958E817}" type="slidenum">
              <a:rPr lang="en-US" altLang="en-US"/>
              <a:pPr>
                <a:defRPr/>
              </a:pPr>
              <a:t>‹#›</a:t>
            </a:fld>
            <a:endParaRPr lang="en-US" altLang="en-US" dirty="0"/>
          </a:p>
        </p:txBody>
      </p:sp>
    </p:spTree>
    <p:extLst>
      <p:ext uri="{BB962C8B-B14F-4D97-AF65-F5344CB8AC3E}">
        <p14:creationId xmlns:p14="http://schemas.microsoft.com/office/powerpoint/2010/main" val="172705226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ltLang="en-US" smtClean="0">
                <a:solidFill>
                  <a:srgbClr val="000000"/>
                </a:solidFill>
              </a:rPr>
              <a:t>Your footnote</a:t>
            </a:r>
            <a:endParaRPr lang="en-US" altLang="en-US" dirty="0">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88B0AC0C-0C8B-4BE2-A822-D05418D5D5D2}" type="slidenum">
              <a:rPr lang="en-US" altLang="en-US"/>
              <a:pPr>
                <a:defRPr/>
              </a:pPr>
              <a:t>‹#›</a:t>
            </a:fld>
            <a:endParaRPr lang="en-US" altLang="en-US" dirty="0"/>
          </a:p>
        </p:txBody>
      </p:sp>
    </p:spTree>
    <p:extLst>
      <p:ext uri="{BB962C8B-B14F-4D97-AF65-F5344CB8AC3E}">
        <p14:creationId xmlns:p14="http://schemas.microsoft.com/office/powerpoint/2010/main" val="233867329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2243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2243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altLang="en-US" smtClean="0">
                <a:solidFill>
                  <a:srgbClr val="000000"/>
                </a:solidFill>
              </a:rPr>
              <a:t>Your footnote</a:t>
            </a:r>
            <a:endParaRPr lang="en-US" altLang="en-US" dirty="0">
              <a:solidFill>
                <a:srgbClr val="000000"/>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7FBD8F06-FA50-4225-AF34-EEBE6EEF8BA4}" type="slidenum">
              <a:rPr lang="en-US" altLang="en-US"/>
              <a:pPr>
                <a:defRPr/>
              </a:pPr>
              <a:t>‹#›</a:t>
            </a:fld>
            <a:endParaRPr lang="en-US" altLang="en-US" dirty="0"/>
          </a:p>
        </p:txBody>
      </p:sp>
    </p:spTree>
    <p:extLst>
      <p:ext uri="{BB962C8B-B14F-4D97-AF65-F5344CB8AC3E}">
        <p14:creationId xmlns:p14="http://schemas.microsoft.com/office/powerpoint/2010/main" val="257655081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pic>
        <p:nvPicPr>
          <p:cNvPr id="7" name="Picture 7" descr="subheader.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userDrawn="1"/>
        </p:nvSpPr>
        <p:spPr>
          <a:xfrm>
            <a:off x="0" y="0"/>
            <a:ext cx="9207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a:defRPr/>
            </a:pPr>
            <a:endParaRPr lang="en-US" altLang="en-US" dirty="0" smtClean="0">
              <a:solidFill>
                <a:srgbClr val="FFFFFF"/>
              </a:solidFill>
            </a:endParaRPr>
          </a:p>
        </p:txBody>
      </p:sp>
      <p:sp>
        <p:nvSpPr>
          <p:cNvPr id="9" name="Rectangle 8"/>
          <p:cNvSpPr/>
          <p:nvPr userDrawn="1"/>
        </p:nvSpPr>
        <p:spPr>
          <a:xfrm>
            <a:off x="9051925" y="0"/>
            <a:ext cx="9207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a:defRPr/>
            </a:pPr>
            <a:endParaRPr lang="en-US" altLang="en-US" dirty="0" smtClean="0">
              <a:solidFill>
                <a:srgbClr val="FFFFFF"/>
              </a:solidFill>
            </a:endParaRPr>
          </a:p>
        </p:txBody>
      </p:sp>
      <p:sp>
        <p:nvSpPr>
          <p:cNvPr id="10" name="Rectangle 9"/>
          <p:cNvSpPr/>
          <p:nvPr userDrawn="1"/>
        </p:nvSpPr>
        <p:spPr>
          <a:xfrm rot="16200000">
            <a:off x="4525962" y="-4525962"/>
            <a:ext cx="92075" cy="91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a:defRPr/>
            </a:pPr>
            <a:endParaRPr lang="en-US" altLang="en-US" dirty="0" smtClean="0">
              <a:solidFill>
                <a:srgbClr val="FFFFFF"/>
              </a:solidFill>
            </a:endParaRPr>
          </a:p>
        </p:txBody>
      </p:sp>
      <p:sp>
        <p:nvSpPr>
          <p:cNvPr id="11" name="Rectangle 10"/>
          <p:cNvSpPr/>
          <p:nvPr userDrawn="1"/>
        </p:nvSpPr>
        <p:spPr>
          <a:xfrm rot="16200000">
            <a:off x="4525962" y="2239963"/>
            <a:ext cx="92075" cy="91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a:defRPr/>
            </a:pPr>
            <a:endParaRPr lang="en-US" altLang="en-US" dirty="0" smtClean="0">
              <a:solidFill>
                <a:srgbClr val="FFFFFF"/>
              </a:solidFill>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Rectangle 4"/>
          <p:cNvSpPr>
            <a:spLocks noGrp="1" noChangeArrowheads="1"/>
          </p:cNvSpPr>
          <p:nvPr>
            <p:ph type="dt" sz="half" idx="10"/>
          </p:nvPr>
        </p:nvSpPr>
        <p:spPr/>
        <p:txBody>
          <a:bodyPr/>
          <a:lstStyle>
            <a:lvl1pPr>
              <a:defRPr/>
            </a:lvl1pPr>
          </a:lstStyle>
          <a:p>
            <a:pPr>
              <a:defRPr/>
            </a:pPr>
            <a:r>
              <a:rPr lang="en-US" altLang="en-US" smtClean="0">
                <a:solidFill>
                  <a:srgbClr val="000000"/>
                </a:solidFill>
              </a:rPr>
              <a:t>Your footnote</a:t>
            </a:r>
            <a:endParaRPr lang="en-US" altLang="en-US" dirty="0">
              <a:solidFill>
                <a:srgbClr val="000000"/>
              </a:solidFill>
            </a:endParaRPr>
          </a:p>
        </p:txBody>
      </p:sp>
      <p:sp>
        <p:nvSpPr>
          <p:cNvPr id="13" name="Rectangle 5"/>
          <p:cNvSpPr>
            <a:spLocks noGrp="1" noChangeArrowheads="1"/>
          </p:cNvSpPr>
          <p:nvPr>
            <p:ph type="ftr" sz="quarter" idx="11"/>
          </p:nvPr>
        </p:nvSpPr>
        <p:spPr>
          <a:xfrm>
            <a:off x="3124200" y="6245225"/>
            <a:ext cx="2895600" cy="476250"/>
          </a:xfrm>
          <a:prstGeom prst="rect">
            <a:avLst/>
          </a:prstGeom>
        </p:spPr>
        <p:txBody>
          <a:bodyPr vert="horz" wrap="square" lIns="91440" tIns="45720" rIns="91440" bIns="45720" numCol="1" anchor="t" anchorCtr="0" compatLnSpc="1">
            <a:prstTxWarp prst="textNoShape">
              <a:avLst/>
            </a:prstTxWarp>
          </a:bodyPr>
          <a:lstStyle>
            <a:lvl1pPr eaLnBrk="1" hangingPunct="1">
              <a:lnSpc>
                <a:spcPct val="100000"/>
              </a:lnSpc>
              <a:spcBef>
                <a:spcPct val="0"/>
              </a:spcBef>
              <a:buFontTx/>
              <a:buNone/>
              <a:defRPr sz="1800">
                <a:latin typeface="Arial" pitchFamily="34" charset="0"/>
              </a:defRPr>
            </a:lvl1pPr>
          </a:lstStyle>
          <a:p>
            <a:pPr defTabSz="914400">
              <a:defRPr/>
            </a:pPr>
            <a:endParaRPr lang="en-US" altLang="en-US" dirty="0">
              <a:solidFill>
                <a:srgbClr val="000000"/>
              </a:solidFill>
            </a:endParaRPr>
          </a:p>
        </p:txBody>
      </p:sp>
      <p:sp>
        <p:nvSpPr>
          <p:cNvPr id="14" name="Rectangle 6"/>
          <p:cNvSpPr>
            <a:spLocks noGrp="1" noChangeArrowheads="1"/>
          </p:cNvSpPr>
          <p:nvPr>
            <p:ph type="sldNum" sz="quarter" idx="12"/>
          </p:nvPr>
        </p:nvSpPr>
        <p:spPr/>
        <p:txBody>
          <a:bodyPr/>
          <a:lstStyle>
            <a:lvl1pPr algn="r">
              <a:defRPr/>
            </a:lvl1pPr>
          </a:lstStyle>
          <a:p>
            <a:pPr>
              <a:defRPr/>
            </a:pPr>
            <a:fld id="{FE58936C-20D0-4B28-A320-5EC07278DA64}" type="slidenum">
              <a:rPr lang="en-US" altLang="en-US"/>
              <a:pPr>
                <a:defRPr/>
              </a:pPr>
              <a:t>‹#›</a:t>
            </a:fld>
            <a:endParaRPr lang="en-US" altLang="en-US" dirty="0"/>
          </a:p>
        </p:txBody>
      </p:sp>
    </p:spTree>
    <p:extLst>
      <p:ext uri="{BB962C8B-B14F-4D97-AF65-F5344CB8AC3E}">
        <p14:creationId xmlns:p14="http://schemas.microsoft.com/office/powerpoint/2010/main" val="27233147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2" name="Picture 7" descr="subheader.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userDrawn="1"/>
        </p:nvSpPr>
        <p:spPr>
          <a:xfrm>
            <a:off x="0" y="0"/>
            <a:ext cx="9207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a:defRPr/>
            </a:pPr>
            <a:endParaRPr lang="en-US" altLang="en-US" dirty="0" smtClean="0">
              <a:solidFill>
                <a:srgbClr val="FFFFFF"/>
              </a:solidFill>
            </a:endParaRPr>
          </a:p>
        </p:txBody>
      </p:sp>
      <p:sp>
        <p:nvSpPr>
          <p:cNvPr id="4" name="Rectangle 3"/>
          <p:cNvSpPr/>
          <p:nvPr userDrawn="1"/>
        </p:nvSpPr>
        <p:spPr>
          <a:xfrm>
            <a:off x="9051925" y="0"/>
            <a:ext cx="9207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a:defRPr/>
            </a:pPr>
            <a:endParaRPr lang="en-US" altLang="en-US" dirty="0" smtClean="0">
              <a:solidFill>
                <a:srgbClr val="FFFFFF"/>
              </a:solidFill>
            </a:endParaRPr>
          </a:p>
        </p:txBody>
      </p:sp>
      <p:sp>
        <p:nvSpPr>
          <p:cNvPr id="5" name="Rectangle 4"/>
          <p:cNvSpPr/>
          <p:nvPr userDrawn="1"/>
        </p:nvSpPr>
        <p:spPr>
          <a:xfrm rot="16200000">
            <a:off x="4525962" y="-4525962"/>
            <a:ext cx="92075" cy="91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a:defRPr/>
            </a:pPr>
            <a:endParaRPr lang="en-US" altLang="en-US" dirty="0" smtClean="0">
              <a:solidFill>
                <a:srgbClr val="FFFFFF"/>
              </a:solidFill>
            </a:endParaRPr>
          </a:p>
        </p:txBody>
      </p:sp>
      <p:sp>
        <p:nvSpPr>
          <p:cNvPr id="6" name="Rectangle 5"/>
          <p:cNvSpPr/>
          <p:nvPr userDrawn="1"/>
        </p:nvSpPr>
        <p:spPr>
          <a:xfrm rot="16200000">
            <a:off x="4525962" y="2239963"/>
            <a:ext cx="92075" cy="91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a:defRPr/>
            </a:pPr>
            <a:endParaRPr lang="en-US" altLang="en-US" dirty="0" smtClean="0">
              <a:solidFill>
                <a:srgbClr val="FFFFFF"/>
              </a:solidFill>
            </a:endParaRPr>
          </a:p>
        </p:txBody>
      </p:sp>
      <p:sp>
        <p:nvSpPr>
          <p:cNvPr id="7" name="Rectangle 4"/>
          <p:cNvSpPr>
            <a:spLocks noGrp="1" noChangeArrowheads="1"/>
          </p:cNvSpPr>
          <p:nvPr>
            <p:ph type="dt" sz="half" idx="10"/>
          </p:nvPr>
        </p:nvSpPr>
        <p:spPr/>
        <p:txBody>
          <a:bodyPr/>
          <a:lstStyle>
            <a:lvl1pPr>
              <a:defRPr/>
            </a:lvl1pPr>
          </a:lstStyle>
          <a:p>
            <a:pPr>
              <a:defRPr/>
            </a:pPr>
            <a:r>
              <a:rPr lang="en-US" altLang="en-US" smtClean="0">
                <a:solidFill>
                  <a:srgbClr val="000000"/>
                </a:solidFill>
              </a:rPr>
              <a:t>Your footnote</a:t>
            </a:r>
            <a:endParaRPr lang="en-US" altLang="en-US" dirty="0">
              <a:solidFill>
                <a:srgbClr val="000000"/>
              </a:solidFill>
            </a:endParaRPr>
          </a:p>
        </p:txBody>
      </p:sp>
      <p:sp>
        <p:nvSpPr>
          <p:cNvPr id="8" name="Rectangle 5"/>
          <p:cNvSpPr>
            <a:spLocks noGrp="1" noChangeArrowheads="1"/>
          </p:cNvSpPr>
          <p:nvPr>
            <p:ph type="ftr" sz="quarter" idx="11"/>
          </p:nvPr>
        </p:nvSpPr>
        <p:spPr>
          <a:xfrm>
            <a:off x="3124200" y="6245225"/>
            <a:ext cx="2895600" cy="476250"/>
          </a:xfrm>
          <a:prstGeom prst="rect">
            <a:avLst/>
          </a:prstGeom>
        </p:spPr>
        <p:txBody>
          <a:bodyPr vert="horz" wrap="square" lIns="91440" tIns="45720" rIns="91440" bIns="45720" numCol="1" anchor="t" anchorCtr="0" compatLnSpc="1">
            <a:prstTxWarp prst="textNoShape">
              <a:avLst/>
            </a:prstTxWarp>
          </a:bodyPr>
          <a:lstStyle>
            <a:lvl1pPr eaLnBrk="1" hangingPunct="1">
              <a:lnSpc>
                <a:spcPct val="100000"/>
              </a:lnSpc>
              <a:spcBef>
                <a:spcPct val="0"/>
              </a:spcBef>
              <a:buFontTx/>
              <a:buNone/>
              <a:defRPr sz="1800">
                <a:latin typeface="Arial" pitchFamily="34" charset="0"/>
              </a:defRPr>
            </a:lvl1pPr>
          </a:lstStyle>
          <a:p>
            <a:pPr defTabSz="914400">
              <a:defRPr/>
            </a:pPr>
            <a:endParaRPr lang="en-US" altLang="en-US" dirty="0">
              <a:solidFill>
                <a:srgbClr val="000000"/>
              </a:solidFill>
            </a:endParaRPr>
          </a:p>
        </p:txBody>
      </p:sp>
      <p:sp>
        <p:nvSpPr>
          <p:cNvPr id="9" name="Rectangle 6"/>
          <p:cNvSpPr>
            <a:spLocks noGrp="1" noChangeArrowheads="1"/>
          </p:cNvSpPr>
          <p:nvPr>
            <p:ph type="sldNum" sz="quarter" idx="12"/>
          </p:nvPr>
        </p:nvSpPr>
        <p:spPr/>
        <p:txBody>
          <a:bodyPr/>
          <a:lstStyle>
            <a:lvl1pPr algn="r">
              <a:defRPr/>
            </a:lvl1pPr>
          </a:lstStyle>
          <a:p>
            <a:pPr>
              <a:defRPr/>
            </a:pPr>
            <a:fld id="{A5CA95A1-E41B-432A-A840-98D0541C04DE}" type="slidenum">
              <a:rPr lang="en-US" altLang="en-US"/>
              <a:pPr>
                <a:defRPr/>
              </a:pPr>
              <a:t>‹#›</a:t>
            </a:fld>
            <a:endParaRPr lang="en-US" altLang="en-US" dirty="0"/>
          </a:p>
        </p:txBody>
      </p:sp>
    </p:spTree>
    <p:extLst>
      <p:ext uri="{BB962C8B-B14F-4D97-AF65-F5344CB8AC3E}">
        <p14:creationId xmlns:p14="http://schemas.microsoft.com/office/powerpoint/2010/main" val="15207929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5" name="Picture 7" descr="subheader.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0" y="0"/>
            <a:ext cx="9207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a:defRPr/>
            </a:pPr>
            <a:endParaRPr lang="en-US" altLang="en-US" dirty="0" smtClean="0">
              <a:solidFill>
                <a:srgbClr val="FFFFFF"/>
              </a:solidFill>
            </a:endParaRPr>
          </a:p>
        </p:txBody>
      </p:sp>
      <p:sp>
        <p:nvSpPr>
          <p:cNvPr id="7" name="Rectangle 6"/>
          <p:cNvSpPr/>
          <p:nvPr userDrawn="1"/>
        </p:nvSpPr>
        <p:spPr>
          <a:xfrm>
            <a:off x="9051925" y="0"/>
            <a:ext cx="9207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a:defRPr/>
            </a:pPr>
            <a:endParaRPr lang="en-US" altLang="en-US" dirty="0" smtClean="0">
              <a:solidFill>
                <a:srgbClr val="FFFFFF"/>
              </a:solidFill>
            </a:endParaRPr>
          </a:p>
        </p:txBody>
      </p:sp>
      <p:sp>
        <p:nvSpPr>
          <p:cNvPr id="8" name="Rectangle 7"/>
          <p:cNvSpPr/>
          <p:nvPr userDrawn="1"/>
        </p:nvSpPr>
        <p:spPr>
          <a:xfrm rot="16200000">
            <a:off x="4525962" y="-4525962"/>
            <a:ext cx="92075" cy="91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a:defRPr/>
            </a:pPr>
            <a:endParaRPr lang="en-US" altLang="en-US" dirty="0" smtClean="0">
              <a:solidFill>
                <a:srgbClr val="FFFFFF"/>
              </a:solidFill>
            </a:endParaRPr>
          </a:p>
        </p:txBody>
      </p:sp>
      <p:sp>
        <p:nvSpPr>
          <p:cNvPr id="9" name="Rectangle 8"/>
          <p:cNvSpPr/>
          <p:nvPr userDrawn="1"/>
        </p:nvSpPr>
        <p:spPr>
          <a:xfrm rot="16200000">
            <a:off x="4525962" y="2239963"/>
            <a:ext cx="92075" cy="91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a:defRPr/>
            </a:pPr>
            <a:endParaRPr lang="en-US" altLang="en-US" dirty="0" smtClean="0">
              <a:solidFill>
                <a:srgbClr val="FFFFFF"/>
              </a:solidFill>
            </a:endParaRPr>
          </a:p>
        </p:txBody>
      </p:sp>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Rectangle 9"/>
          <p:cNvSpPr>
            <a:spLocks noGrp="1" noChangeArrowheads="1"/>
          </p:cNvSpPr>
          <p:nvPr>
            <p:ph type="dt" sz="half" idx="10"/>
          </p:nvPr>
        </p:nvSpPr>
        <p:spPr/>
        <p:txBody>
          <a:bodyPr/>
          <a:lstStyle>
            <a:lvl1pPr>
              <a:defRPr/>
            </a:lvl1pPr>
          </a:lstStyle>
          <a:p>
            <a:pPr>
              <a:defRPr/>
            </a:pPr>
            <a:r>
              <a:rPr lang="en-US" altLang="en-US" smtClean="0">
                <a:solidFill>
                  <a:srgbClr val="000000"/>
                </a:solidFill>
              </a:rPr>
              <a:t>Your footnote</a:t>
            </a:r>
            <a:endParaRPr lang="en-US" altLang="en-US" dirty="0">
              <a:solidFill>
                <a:srgbClr val="000000"/>
              </a:solidFill>
            </a:endParaRPr>
          </a:p>
        </p:txBody>
      </p:sp>
      <p:sp>
        <p:nvSpPr>
          <p:cNvPr id="11" name="Footer Placeholder 10"/>
          <p:cNvSpPr>
            <a:spLocks noGrp="1" noChangeArrowheads="1"/>
          </p:cNvSpPr>
          <p:nvPr>
            <p:ph type="ftr" sz="quarter" idx="11"/>
          </p:nvPr>
        </p:nvSpPr>
        <p:spPr>
          <a:xfrm>
            <a:off x="3124200" y="6245225"/>
            <a:ext cx="2895600" cy="476250"/>
          </a:xfrm>
          <a:prstGeom prst="rect">
            <a:avLst/>
          </a:prstGeom>
        </p:spPr>
        <p:txBody>
          <a:bodyPr vert="horz" wrap="square" lIns="91440" tIns="45720" rIns="91440" bIns="45720" numCol="1" anchor="t" anchorCtr="0" compatLnSpc="1">
            <a:prstTxWarp prst="textNoShape">
              <a:avLst/>
            </a:prstTxWarp>
          </a:bodyPr>
          <a:lstStyle>
            <a:lvl1pPr eaLnBrk="1" hangingPunct="1">
              <a:lnSpc>
                <a:spcPct val="100000"/>
              </a:lnSpc>
              <a:spcBef>
                <a:spcPct val="0"/>
              </a:spcBef>
              <a:buFontTx/>
              <a:buNone/>
              <a:defRPr sz="1800">
                <a:latin typeface="Arial" pitchFamily="34" charset="0"/>
              </a:defRPr>
            </a:lvl1pPr>
          </a:lstStyle>
          <a:p>
            <a:pPr defTabSz="914400">
              <a:defRPr/>
            </a:pPr>
            <a:endParaRPr lang="en-US" altLang="en-US" dirty="0">
              <a:solidFill>
                <a:srgbClr val="000000"/>
              </a:solidFill>
            </a:endParaRPr>
          </a:p>
        </p:txBody>
      </p:sp>
      <p:sp>
        <p:nvSpPr>
          <p:cNvPr id="12" name="Rectangle 11"/>
          <p:cNvSpPr>
            <a:spLocks noGrp="1" noChangeArrowheads="1"/>
          </p:cNvSpPr>
          <p:nvPr>
            <p:ph type="sldNum" sz="quarter" idx="12"/>
          </p:nvPr>
        </p:nvSpPr>
        <p:spPr/>
        <p:txBody>
          <a:bodyPr/>
          <a:lstStyle>
            <a:lvl1pPr algn="r">
              <a:defRPr/>
            </a:lvl1pPr>
          </a:lstStyle>
          <a:p>
            <a:pPr>
              <a:defRPr/>
            </a:pPr>
            <a:fld id="{6F707EB4-0AE3-4B50-BE7C-360F2C5381F5}" type="slidenum">
              <a:rPr lang="en-US" altLang="en-US"/>
              <a:pPr>
                <a:defRPr/>
              </a:pPr>
              <a:t>‹#›</a:t>
            </a:fld>
            <a:endParaRPr lang="en-US" altLang="en-US" dirty="0"/>
          </a:p>
        </p:txBody>
      </p:sp>
    </p:spTree>
    <p:extLst>
      <p:ext uri="{BB962C8B-B14F-4D97-AF65-F5344CB8AC3E}">
        <p14:creationId xmlns:p14="http://schemas.microsoft.com/office/powerpoint/2010/main" val="304713611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5" name="Picture 7" descr="subheader.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0" y="0"/>
            <a:ext cx="9207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a:defRPr/>
            </a:pPr>
            <a:endParaRPr lang="en-US" altLang="en-US" dirty="0" smtClean="0">
              <a:solidFill>
                <a:srgbClr val="FFFFFF"/>
              </a:solidFill>
            </a:endParaRPr>
          </a:p>
        </p:txBody>
      </p:sp>
      <p:sp>
        <p:nvSpPr>
          <p:cNvPr id="7" name="Rectangle 6"/>
          <p:cNvSpPr/>
          <p:nvPr userDrawn="1"/>
        </p:nvSpPr>
        <p:spPr>
          <a:xfrm>
            <a:off x="9051925" y="0"/>
            <a:ext cx="9207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a:defRPr/>
            </a:pPr>
            <a:endParaRPr lang="en-US" altLang="en-US" dirty="0" smtClean="0">
              <a:solidFill>
                <a:srgbClr val="FFFFFF"/>
              </a:solidFill>
            </a:endParaRPr>
          </a:p>
        </p:txBody>
      </p:sp>
      <p:sp>
        <p:nvSpPr>
          <p:cNvPr id="8" name="Rectangle 7"/>
          <p:cNvSpPr/>
          <p:nvPr userDrawn="1"/>
        </p:nvSpPr>
        <p:spPr>
          <a:xfrm rot="16200000">
            <a:off x="4525962" y="-4525962"/>
            <a:ext cx="92075" cy="91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a:defRPr/>
            </a:pPr>
            <a:endParaRPr lang="en-US" altLang="en-US" dirty="0" smtClean="0">
              <a:solidFill>
                <a:srgbClr val="FFFFFF"/>
              </a:solidFill>
            </a:endParaRPr>
          </a:p>
        </p:txBody>
      </p:sp>
      <p:sp>
        <p:nvSpPr>
          <p:cNvPr id="9" name="Rectangle 8"/>
          <p:cNvSpPr/>
          <p:nvPr userDrawn="1"/>
        </p:nvSpPr>
        <p:spPr>
          <a:xfrm rot="16200000">
            <a:off x="4525962" y="2239963"/>
            <a:ext cx="92075" cy="91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a:defRPr/>
            </a:pPr>
            <a:endParaRPr lang="en-US" altLang="en-US" dirty="0" smtClean="0">
              <a:solidFill>
                <a:srgbClr val="FFFFFF"/>
              </a:solidFill>
            </a:endParaRPr>
          </a:p>
        </p:txBody>
      </p:sp>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Rectangle 9"/>
          <p:cNvSpPr>
            <a:spLocks noGrp="1" noChangeArrowheads="1"/>
          </p:cNvSpPr>
          <p:nvPr>
            <p:ph type="dt" sz="half" idx="10"/>
          </p:nvPr>
        </p:nvSpPr>
        <p:spPr/>
        <p:txBody>
          <a:bodyPr/>
          <a:lstStyle>
            <a:lvl1pPr>
              <a:defRPr/>
            </a:lvl1pPr>
          </a:lstStyle>
          <a:p>
            <a:pPr>
              <a:defRPr/>
            </a:pPr>
            <a:r>
              <a:rPr lang="en-US" altLang="en-US" smtClean="0">
                <a:solidFill>
                  <a:srgbClr val="000000"/>
                </a:solidFill>
              </a:rPr>
              <a:t>Your footnote</a:t>
            </a:r>
            <a:endParaRPr lang="en-US" altLang="en-US" dirty="0">
              <a:solidFill>
                <a:srgbClr val="000000"/>
              </a:solidFill>
            </a:endParaRPr>
          </a:p>
        </p:txBody>
      </p:sp>
      <p:sp>
        <p:nvSpPr>
          <p:cNvPr id="11" name="Footer Placeholder 10"/>
          <p:cNvSpPr>
            <a:spLocks noGrp="1" noChangeArrowheads="1"/>
          </p:cNvSpPr>
          <p:nvPr>
            <p:ph type="ftr" sz="quarter" idx="11"/>
          </p:nvPr>
        </p:nvSpPr>
        <p:spPr>
          <a:xfrm>
            <a:off x="3124200" y="6245225"/>
            <a:ext cx="2895600" cy="476250"/>
          </a:xfrm>
          <a:prstGeom prst="rect">
            <a:avLst/>
          </a:prstGeom>
        </p:spPr>
        <p:txBody>
          <a:bodyPr vert="horz" wrap="square" lIns="91440" tIns="45720" rIns="91440" bIns="45720" numCol="1" anchor="t" anchorCtr="0" compatLnSpc="1">
            <a:prstTxWarp prst="textNoShape">
              <a:avLst/>
            </a:prstTxWarp>
          </a:bodyPr>
          <a:lstStyle>
            <a:lvl1pPr eaLnBrk="1" hangingPunct="1">
              <a:lnSpc>
                <a:spcPct val="100000"/>
              </a:lnSpc>
              <a:spcBef>
                <a:spcPct val="0"/>
              </a:spcBef>
              <a:buFontTx/>
              <a:buNone/>
              <a:defRPr sz="1800">
                <a:latin typeface="Arial" pitchFamily="34" charset="0"/>
              </a:defRPr>
            </a:lvl1pPr>
          </a:lstStyle>
          <a:p>
            <a:pPr defTabSz="914400">
              <a:defRPr/>
            </a:pPr>
            <a:endParaRPr lang="en-US" altLang="en-US" dirty="0">
              <a:solidFill>
                <a:srgbClr val="000000"/>
              </a:solidFill>
            </a:endParaRPr>
          </a:p>
        </p:txBody>
      </p:sp>
      <p:sp>
        <p:nvSpPr>
          <p:cNvPr id="12" name="Rectangle 11"/>
          <p:cNvSpPr>
            <a:spLocks noGrp="1" noChangeArrowheads="1"/>
          </p:cNvSpPr>
          <p:nvPr>
            <p:ph type="sldNum" sz="quarter" idx="12"/>
          </p:nvPr>
        </p:nvSpPr>
        <p:spPr/>
        <p:txBody>
          <a:bodyPr/>
          <a:lstStyle>
            <a:lvl1pPr algn="r">
              <a:defRPr/>
            </a:lvl1pPr>
          </a:lstStyle>
          <a:p>
            <a:pPr>
              <a:defRPr/>
            </a:pPr>
            <a:fld id="{8080AA17-C6D5-4397-A389-D14E1F7C5A3B}" type="slidenum">
              <a:rPr lang="en-US" altLang="en-US"/>
              <a:pPr>
                <a:defRPr/>
              </a:pPr>
              <a:t>‹#›</a:t>
            </a:fld>
            <a:endParaRPr lang="en-US" altLang="en-US" dirty="0"/>
          </a:p>
        </p:txBody>
      </p:sp>
    </p:spTree>
    <p:extLst>
      <p:ext uri="{BB962C8B-B14F-4D97-AF65-F5344CB8AC3E}">
        <p14:creationId xmlns:p14="http://schemas.microsoft.com/office/powerpoint/2010/main" val="279123292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pic>
        <p:nvPicPr>
          <p:cNvPr id="4" name="Picture 7" descr="subheader.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a:off x="0" y="0"/>
            <a:ext cx="9207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a:defRPr/>
            </a:pPr>
            <a:endParaRPr lang="en-US" altLang="en-US" dirty="0" smtClean="0">
              <a:solidFill>
                <a:srgbClr val="FFFFFF"/>
              </a:solidFill>
            </a:endParaRPr>
          </a:p>
        </p:txBody>
      </p:sp>
      <p:sp>
        <p:nvSpPr>
          <p:cNvPr id="6" name="Rectangle 5"/>
          <p:cNvSpPr/>
          <p:nvPr userDrawn="1"/>
        </p:nvSpPr>
        <p:spPr>
          <a:xfrm>
            <a:off x="9051925" y="0"/>
            <a:ext cx="9207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a:defRPr/>
            </a:pPr>
            <a:endParaRPr lang="en-US" altLang="en-US" dirty="0" smtClean="0">
              <a:solidFill>
                <a:srgbClr val="FFFFFF"/>
              </a:solidFill>
            </a:endParaRPr>
          </a:p>
        </p:txBody>
      </p:sp>
      <p:sp>
        <p:nvSpPr>
          <p:cNvPr id="7" name="Rectangle 6"/>
          <p:cNvSpPr/>
          <p:nvPr userDrawn="1"/>
        </p:nvSpPr>
        <p:spPr>
          <a:xfrm rot="16200000">
            <a:off x="4525962" y="-4525962"/>
            <a:ext cx="92075" cy="91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a:defRPr/>
            </a:pPr>
            <a:endParaRPr lang="en-US" altLang="en-US" dirty="0" smtClean="0">
              <a:solidFill>
                <a:srgbClr val="FFFFFF"/>
              </a:solidFill>
            </a:endParaRPr>
          </a:p>
        </p:txBody>
      </p:sp>
      <p:sp>
        <p:nvSpPr>
          <p:cNvPr id="8" name="Rectangle 7"/>
          <p:cNvSpPr/>
          <p:nvPr userDrawn="1"/>
        </p:nvSpPr>
        <p:spPr>
          <a:xfrm rot="16200000">
            <a:off x="4525962" y="2239963"/>
            <a:ext cx="92075" cy="91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a:defRPr/>
            </a:pPr>
            <a:endParaRPr lang="en-US" altLang="en-US" dirty="0" smtClean="0">
              <a:solidFill>
                <a:srgbClr val="FFFFFF"/>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Rectangle 4"/>
          <p:cNvSpPr>
            <a:spLocks noGrp="1" noChangeArrowheads="1"/>
          </p:cNvSpPr>
          <p:nvPr>
            <p:ph type="dt" sz="half" idx="10"/>
          </p:nvPr>
        </p:nvSpPr>
        <p:spPr/>
        <p:txBody>
          <a:bodyPr/>
          <a:lstStyle>
            <a:lvl1pPr>
              <a:defRPr/>
            </a:lvl1pPr>
          </a:lstStyle>
          <a:p>
            <a:pPr>
              <a:defRPr/>
            </a:pPr>
            <a:r>
              <a:rPr lang="en-US" altLang="en-US" smtClean="0">
                <a:solidFill>
                  <a:srgbClr val="000000"/>
                </a:solidFill>
              </a:rPr>
              <a:t>Your footnote</a:t>
            </a:r>
            <a:endParaRPr lang="en-US" altLang="en-US" dirty="0">
              <a:solidFill>
                <a:srgbClr val="000000"/>
              </a:solidFill>
            </a:endParaRPr>
          </a:p>
        </p:txBody>
      </p:sp>
      <p:sp>
        <p:nvSpPr>
          <p:cNvPr id="10" name="Rectangle 5"/>
          <p:cNvSpPr>
            <a:spLocks noGrp="1" noChangeArrowheads="1"/>
          </p:cNvSpPr>
          <p:nvPr>
            <p:ph type="ftr" sz="quarter" idx="11"/>
          </p:nvPr>
        </p:nvSpPr>
        <p:spPr>
          <a:xfrm>
            <a:off x="3124200" y="6245225"/>
            <a:ext cx="2895600" cy="476250"/>
          </a:xfrm>
          <a:prstGeom prst="rect">
            <a:avLst/>
          </a:prstGeom>
        </p:spPr>
        <p:txBody>
          <a:bodyPr vert="horz" wrap="square" lIns="91440" tIns="45720" rIns="91440" bIns="45720" numCol="1" anchor="t" anchorCtr="0" compatLnSpc="1">
            <a:prstTxWarp prst="textNoShape">
              <a:avLst/>
            </a:prstTxWarp>
          </a:bodyPr>
          <a:lstStyle>
            <a:lvl1pPr eaLnBrk="1" hangingPunct="1">
              <a:lnSpc>
                <a:spcPct val="100000"/>
              </a:lnSpc>
              <a:spcBef>
                <a:spcPct val="0"/>
              </a:spcBef>
              <a:buFontTx/>
              <a:buNone/>
              <a:defRPr sz="1800">
                <a:latin typeface="Arial" pitchFamily="34" charset="0"/>
              </a:defRPr>
            </a:lvl1pPr>
          </a:lstStyle>
          <a:p>
            <a:pPr defTabSz="914400">
              <a:defRPr/>
            </a:pPr>
            <a:endParaRPr lang="en-US" altLang="en-US" dirty="0">
              <a:solidFill>
                <a:srgbClr val="000000"/>
              </a:solidFill>
            </a:endParaRPr>
          </a:p>
        </p:txBody>
      </p:sp>
      <p:sp>
        <p:nvSpPr>
          <p:cNvPr id="11" name="Rectangle 6"/>
          <p:cNvSpPr>
            <a:spLocks noGrp="1" noChangeArrowheads="1"/>
          </p:cNvSpPr>
          <p:nvPr>
            <p:ph type="sldNum" sz="quarter" idx="12"/>
          </p:nvPr>
        </p:nvSpPr>
        <p:spPr/>
        <p:txBody>
          <a:bodyPr/>
          <a:lstStyle>
            <a:lvl1pPr algn="r">
              <a:defRPr/>
            </a:lvl1pPr>
          </a:lstStyle>
          <a:p>
            <a:pPr>
              <a:defRPr/>
            </a:pPr>
            <a:fld id="{AE97862D-2AAF-4833-A12A-00F4C8942813}" type="slidenum">
              <a:rPr lang="en-US" altLang="en-US"/>
              <a:pPr>
                <a:defRPr/>
              </a:pPr>
              <a:t>‹#›</a:t>
            </a:fld>
            <a:endParaRPr lang="en-US" altLang="en-US" dirty="0"/>
          </a:p>
        </p:txBody>
      </p:sp>
    </p:spTree>
    <p:extLst>
      <p:ext uri="{BB962C8B-B14F-4D97-AF65-F5344CB8AC3E}">
        <p14:creationId xmlns:p14="http://schemas.microsoft.com/office/powerpoint/2010/main" val="6537395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defRPr>
                <a:latin typeface="Arial" pitchFamily="34" charset="0"/>
              </a:defRPr>
            </a:lvl1pPr>
          </a:lstStyle>
          <a:p>
            <a:r>
              <a:rPr lang="en-US" smtClean="0"/>
              <a:t>Click to edit Master title style</a:t>
            </a:r>
            <a:endParaRPr lang="da-DK" dirty="0"/>
          </a:p>
        </p:txBody>
      </p:sp>
      <p:sp>
        <p:nvSpPr>
          <p:cNvPr id="3" name="Pladsholder til dato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pitchFamily="-97" charset="-128"/>
              </a:defRPr>
            </a:lvl1pPr>
          </a:lstStyle>
          <a:p>
            <a:pPr>
              <a:defRPr/>
            </a:pPr>
            <a:r>
              <a:rPr lang="en-US" smtClean="0"/>
              <a:t>Your footnote</a:t>
            </a:r>
            <a:endParaRPr lang="da-DK"/>
          </a:p>
        </p:txBody>
      </p:sp>
      <p:sp>
        <p:nvSpPr>
          <p:cNvPr id="4" name="Pladsholder til sidefod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pitchFamily="-97" charset="-128"/>
              </a:defRPr>
            </a:lvl1pPr>
          </a:lstStyle>
          <a:p>
            <a:pPr>
              <a:defRPr/>
            </a:pPr>
            <a:endParaRPr lang="da-DK"/>
          </a:p>
        </p:txBody>
      </p:sp>
      <p:sp>
        <p:nvSpPr>
          <p:cNvPr id="5" name="Pladsholder til dias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pitchFamily="-97" charset="-128"/>
              </a:defRPr>
            </a:lvl1pPr>
          </a:lstStyle>
          <a:p>
            <a:pPr>
              <a:defRPr/>
            </a:pPr>
            <a:fld id="{3567A2A1-D156-44EA-948C-F356C7AA8BD8}" type="slidenum">
              <a:rPr lang="da-DK"/>
              <a:pPr>
                <a:defRPr/>
              </a:pPr>
              <a:t>‹#›</a:t>
            </a:fld>
            <a:endParaRPr lang="da-DK"/>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4" name="Picture 7" descr="subheader.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a:off x="0" y="0"/>
            <a:ext cx="9207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a:defRPr/>
            </a:pPr>
            <a:endParaRPr lang="en-US" altLang="en-US" dirty="0" smtClean="0">
              <a:solidFill>
                <a:srgbClr val="FFFFFF"/>
              </a:solidFill>
            </a:endParaRPr>
          </a:p>
        </p:txBody>
      </p:sp>
      <p:sp>
        <p:nvSpPr>
          <p:cNvPr id="6" name="Rectangle 5"/>
          <p:cNvSpPr/>
          <p:nvPr userDrawn="1"/>
        </p:nvSpPr>
        <p:spPr>
          <a:xfrm>
            <a:off x="9051925" y="0"/>
            <a:ext cx="9207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a:defRPr/>
            </a:pPr>
            <a:endParaRPr lang="en-US" altLang="en-US" dirty="0" smtClean="0">
              <a:solidFill>
                <a:srgbClr val="FFFFFF"/>
              </a:solidFill>
            </a:endParaRPr>
          </a:p>
        </p:txBody>
      </p:sp>
      <p:sp>
        <p:nvSpPr>
          <p:cNvPr id="7" name="Rectangle 6"/>
          <p:cNvSpPr/>
          <p:nvPr userDrawn="1"/>
        </p:nvSpPr>
        <p:spPr>
          <a:xfrm rot="16200000">
            <a:off x="4525962" y="-4525962"/>
            <a:ext cx="92075" cy="91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a:defRPr/>
            </a:pPr>
            <a:endParaRPr lang="en-US" altLang="en-US" dirty="0" smtClean="0">
              <a:solidFill>
                <a:srgbClr val="FFFFFF"/>
              </a:solidFill>
            </a:endParaRPr>
          </a:p>
        </p:txBody>
      </p:sp>
      <p:sp>
        <p:nvSpPr>
          <p:cNvPr id="8" name="Rectangle 7"/>
          <p:cNvSpPr/>
          <p:nvPr userDrawn="1"/>
        </p:nvSpPr>
        <p:spPr>
          <a:xfrm rot="16200000">
            <a:off x="4525962" y="2239963"/>
            <a:ext cx="92075" cy="91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a:defRPr/>
            </a:pPr>
            <a:endParaRPr lang="en-US" altLang="en-US" dirty="0" smtClean="0">
              <a:solidFill>
                <a:srgbClr val="FFFFFF"/>
              </a:solidFill>
            </a:endParaRPr>
          </a:p>
        </p:txBody>
      </p: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Rectangle 4"/>
          <p:cNvSpPr>
            <a:spLocks noGrp="1" noChangeArrowheads="1"/>
          </p:cNvSpPr>
          <p:nvPr>
            <p:ph type="dt" sz="half" idx="10"/>
          </p:nvPr>
        </p:nvSpPr>
        <p:spPr/>
        <p:txBody>
          <a:bodyPr/>
          <a:lstStyle>
            <a:lvl1pPr>
              <a:defRPr/>
            </a:lvl1pPr>
          </a:lstStyle>
          <a:p>
            <a:pPr>
              <a:defRPr/>
            </a:pPr>
            <a:r>
              <a:rPr lang="en-US" altLang="en-US" smtClean="0">
                <a:solidFill>
                  <a:srgbClr val="000000"/>
                </a:solidFill>
              </a:rPr>
              <a:t>Your footnote</a:t>
            </a:r>
            <a:endParaRPr lang="en-US" altLang="en-US" dirty="0">
              <a:solidFill>
                <a:srgbClr val="000000"/>
              </a:solidFill>
            </a:endParaRPr>
          </a:p>
        </p:txBody>
      </p:sp>
      <p:sp>
        <p:nvSpPr>
          <p:cNvPr id="10" name="Rectangle 5"/>
          <p:cNvSpPr>
            <a:spLocks noGrp="1" noChangeArrowheads="1"/>
          </p:cNvSpPr>
          <p:nvPr>
            <p:ph type="ftr" sz="quarter" idx="11"/>
          </p:nvPr>
        </p:nvSpPr>
        <p:spPr>
          <a:xfrm>
            <a:off x="3124200" y="6245225"/>
            <a:ext cx="2895600" cy="476250"/>
          </a:xfrm>
          <a:prstGeom prst="rect">
            <a:avLst/>
          </a:prstGeom>
        </p:spPr>
        <p:txBody>
          <a:bodyPr vert="horz" wrap="square" lIns="91440" tIns="45720" rIns="91440" bIns="45720" numCol="1" anchor="t" anchorCtr="0" compatLnSpc="1">
            <a:prstTxWarp prst="textNoShape">
              <a:avLst/>
            </a:prstTxWarp>
          </a:bodyPr>
          <a:lstStyle>
            <a:lvl1pPr eaLnBrk="1" hangingPunct="1">
              <a:lnSpc>
                <a:spcPct val="100000"/>
              </a:lnSpc>
              <a:spcBef>
                <a:spcPct val="0"/>
              </a:spcBef>
              <a:buFontTx/>
              <a:buNone/>
              <a:defRPr sz="1800">
                <a:latin typeface="Arial" pitchFamily="34" charset="0"/>
              </a:defRPr>
            </a:lvl1pPr>
          </a:lstStyle>
          <a:p>
            <a:pPr defTabSz="914400">
              <a:defRPr/>
            </a:pPr>
            <a:endParaRPr lang="en-US" altLang="en-US" dirty="0">
              <a:solidFill>
                <a:srgbClr val="000000"/>
              </a:solidFill>
            </a:endParaRPr>
          </a:p>
        </p:txBody>
      </p:sp>
      <p:sp>
        <p:nvSpPr>
          <p:cNvPr id="11" name="Rectangle 6"/>
          <p:cNvSpPr>
            <a:spLocks noGrp="1" noChangeArrowheads="1"/>
          </p:cNvSpPr>
          <p:nvPr>
            <p:ph type="sldNum" sz="quarter" idx="12"/>
          </p:nvPr>
        </p:nvSpPr>
        <p:spPr/>
        <p:txBody>
          <a:bodyPr/>
          <a:lstStyle>
            <a:lvl1pPr algn="r">
              <a:defRPr/>
            </a:lvl1pPr>
          </a:lstStyle>
          <a:p>
            <a:pPr>
              <a:defRPr/>
            </a:pPr>
            <a:fld id="{5097B321-EEC0-462E-BC00-4FDFB3112310}" type="slidenum">
              <a:rPr lang="en-US" altLang="en-US"/>
              <a:pPr>
                <a:defRPr/>
              </a:pPr>
              <a:t>‹#›</a:t>
            </a:fld>
            <a:endParaRPr lang="en-US" altLang="en-US" dirty="0"/>
          </a:p>
        </p:txBody>
      </p:sp>
    </p:spTree>
    <p:extLst>
      <p:ext uri="{BB962C8B-B14F-4D97-AF65-F5344CB8AC3E}">
        <p14:creationId xmlns:p14="http://schemas.microsoft.com/office/powerpoint/2010/main" val="365773296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objAndTx" preserve="1">
  <p:cSld name="Title, Content and Text">
    <p:spTree>
      <p:nvGrpSpPr>
        <p:cNvPr id="1" name=""/>
        <p:cNvGrpSpPr/>
        <p:nvPr/>
      </p:nvGrpSpPr>
      <p:grpSpPr>
        <a:xfrm>
          <a:off x="0" y="0"/>
          <a:ext cx="0" cy="0"/>
          <a:chOff x="0" y="0"/>
          <a:chExt cx="0" cy="0"/>
        </a:xfrm>
      </p:grpSpPr>
      <p:pic>
        <p:nvPicPr>
          <p:cNvPr id="5" name="Picture 7" descr="subheader.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0" y="0"/>
            <a:ext cx="9207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a:defRPr/>
            </a:pPr>
            <a:endParaRPr lang="en-US" altLang="en-US" dirty="0" smtClean="0">
              <a:solidFill>
                <a:srgbClr val="FFFFFF"/>
              </a:solidFill>
            </a:endParaRPr>
          </a:p>
        </p:txBody>
      </p:sp>
      <p:sp>
        <p:nvSpPr>
          <p:cNvPr id="7" name="Rectangle 6"/>
          <p:cNvSpPr/>
          <p:nvPr userDrawn="1"/>
        </p:nvSpPr>
        <p:spPr>
          <a:xfrm>
            <a:off x="9051925" y="0"/>
            <a:ext cx="9207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a:defRPr/>
            </a:pPr>
            <a:endParaRPr lang="en-US" altLang="en-US" dirty="0" smtClean="0">
              <a:solidFill>
                <a:srgbClr val="FFFFFF"/>
              </a:solidFill>
            </a:endParaRPr>
          </a:p>
        </p:txBody>
      </p:sp>
      <p:sp>
        <p:nvSpPr>
          <p:cNvPr id="8" name="Rectangle 7"/>
          <p:cNvSpPr/>
          <p:nvPr userDrawn="1"/>
        </p:nvSpPr>
        <p:spPr>
          <a:xfrm rot="16200000">
            <a:off x="4525962" y="-4525962"/>
            <a:ext cx="92075" cy="91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a:defRPr/>
            </a:pPr>
            <a:endParaRPr lang="en-US" altLang="en-US" dirty="0" smtClean="0">
              <a:solidFill>
                <a:srgbClr val="FFFFFF"/>
              </a:solidFill>
            </a:endParaRPr>
          </a:p>
        </p:txBody>
      </p:sp>
      <p:sp>
        <p:nvSpPr>
          <p:cNvPr id="9" name="Rectangle 8"/>
          <p:cNvSpPr/>
          <p:nvPr userDrawn="1"/>
        </p:nvSpPr>
        <p:spPr>
          <a:xfrm rot="16200000">
            <a:off x="4525962" y="2239963"/>
            <a:ext cx="92075" cy="91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a:defRPr/>
            </a:pPr>
            <a:endParaRPr lang="en-US" altLang="en-US" dirty="0" smtClean="0">
              <a:solidFill>
                <a:srgbClr val="FFFFFF"/>
              </a:solidFill>
            </a:endParaRPr>
          </a:p>
        </p:txBody>
      </p:sp>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Rectangle 9"/>
          <p:cNvSpPr>
            <a:spLocks noGrp="1" noChangeArrowheads="1"/>
          </p:cNvSpPr>
          <p:nvPr>
            <p:ph type="dt" sz="half" idx="10"/>
          </p:nvPr>
        </p:nvSpPr>
        <p:spPr/>
        <p:txBody>
          <a:bodyPr/>
          <a:lstStyle>
            <a:lvl1pPr>
              <a:defRPr/>
            </a:lvl1pPr>
          </a:lstStyle>
          <a:p>
            <a:pPr>
              <a:defRPr/>
            </a:pPr>
            <a:r>
              <a:rPr lang="en-US" altLang="en-US" smtClean="0">
                <a:solidFill>
                  <a:srgbClr val="000000"/>
                </a:solidFill>
              </a:rPr>
              <a:t>Your footnote</a:t>
            </a:r>
            <a:endParaRPr lang="en-US" altLang="en-US" dirty="0">
              <a:solidFill>
                <a:srgbClr val="000000"/>
              </a:solidFill>
            </a:endParaRPr>
          </a:p>
        </p:txBody>
      </p:sp>
      <p:sp>
        <p:nvSpPr>
          <p:cNvPr id="11" name="Footer Placeholder 10"/>
          <p:cNvSpPr>
            <a:spLocks noGrp="1" noChangeArrowheads="1"/>
          </p:cNvSpPr>
          <p:nvPr>
            <p:ph type="ftr" sz="quarter" idx="11"/>
          </p:nvPr>
        </p:nvSpPr>
        <p:spPr>
          <a:xfrm>
            <a:off x="3124200" y="6245225"/>
            <a:ext cx="2895600" cy="476250"/>
          </a:xfrm>
          <a:prstGeom prst="rect">
            <a:avLst/>
          </a:prstGeom>
        </p:spPr>
        <p:txBody>
          <a:bodyPr vert="horz" wrap="square" lIns="91440" tIns="45720" rIns="91440" bIns="45720" numCol="1" anchor="t" anchorCtr="0" compatLnSpc="1">
            <a:prstTxWarp prst="textNoShape">
              <a:avLst/>
            </a:prstTxWarp>
          </a:bodyPr>
          <a:lstStyle>
            <a:lvl1pPr eaLnBrk="1" hangingPunct="1">
              <a:lnSpc>
                <a:spcPct val="100000"/>
              </a:lnSpc>
              <a:spcBef>
                <a:spcPct val="0"/>
              </a:spcBef>
              <a:buFontTx/>
              <a:buNone/>
              <a:defRPr sz="1800">
                <a:latin typeface="Arial" pitchFamily="34" charset="0"/>
              </a:defRPr>
            </a:lvl1pPr>
          </a:lstStyle>
          <a:p>
            <a:pPr defTabSz="914400">
              <a:defRPr/>
            </a:pPr>
            <a:endParaRPr lang="en-US" altLang="en-US" dirty="0">
              <a:solidFill>
                <a:srgbClr val="000000"/>
              </a:solidFill>
            </a:endParaRPr>
          </a:p>
        </p:txBody>
      </p:sp>
      <p:sp>
        <p:nvSpPr>
          <p:cNvPr id="12" name="Rectangle 11"/>
          <p:cNvSpPr>
            <a:spLocks noGrp="1" noChangeArrowheads="1"/>
          </p:cNvSpPr>
          <p:nvPr>
            <p:ph type="sldNum" sz="quarter" idx="12"/>
          </p:nvPr>
        </p:nvSpPr>
        <p:spPr/>
        <p:txBody>
          <a:bodyPr/>
          <a:lstStyle>
            <a:lvl1pPr algn="r">
              <a:defRPr/>
            </a:lvl1pPr>
          </a:lstStyle>
          <a:p>
            <a:pPr>
              <a:defRPr/>
            </a:pPr>
            <a:fld id="{1CAB849A-DAD9-4CB8-91CE-7D2E3FEF6ACE}" type="slidenum">
              <a:rPr lang="en-US" altLang="en-US"/>
              <a:pPr>
                <a:defRPr/>
              </a:pPr>
              <a:t>‹#›</a:t>
            </a:fld>
            <a:endParaRPr lang="en-US" altLang="en-US" dirty="0"/>
          </a:p>
        </p:txBody>
      </p:sp>
    </p:spTree>
    <p:extLst>
      <p:ext uri="{BB962C8B-B14F-4D97-AF65-F5344CB8AC3E}">
        <p14:creationId xmlns:p14="http://schemas.microsoft.com/office/powerpoint/2010/main" val="155031825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ltLang="en-US" smtClean="0">
                <a:solidFill>
                  <a:srgbClr val="000000"/>
                </a:solidFill>
              </a:rPr>
              <a:t>Your footnote</a:t>
            </a:r>
            <a:endParaRPr lang="en-US" altLang="en-US" dirty="0">
              <a:solidFill>
                <a:srgbClr val="000000"/>
              </a:solidFill>
            </a:endParaRPr>
          </a:p>
        </p:txBody>
      </p:sp>
      <p:sp>
        <p:nvSpPr>
          <p:cNvPr id="3" name="Rectangle 6"/>
          <p:cNvSpPr>
            <a:spLocks noGrp="1" noChangeArrowheads="1"/>
          </p:cNvSpPr>
          <p:nvPr>
            <p:ph type="sldNum" sz="quarter" idx="11"/>
          </p:nvPr>
        </p:nvSpPr>
        <p:spPr>
          <a:ln/>
        </p:spPr>
        <p:txBody>
          <a:bodyPr/>
          <a:lstStyle>
            <a:lvl1pPr>
              <a:defRPr/>
            </a:lvl1pPr>
          </a:lstStyle>
          <a:p>
            <a:pPr>
              <a:defRPr/>
            </a:pPr>
            <a:fld id="{8D55F2A0-FD65-4FE1-980B-A03F33D27C8C}" type="slidenum">
              <a:rPr lang="en-US" altLang="en-US"/>
              <a:pPr>
                <a:defRPr/>
              </a:pPr>
              <a:t>‹#›</a:t>
            </a:fld>
            <a:endParaRPr lang="en-US" altLang="en-US" dirty="0"/>
          </a:p>
        </p:txBody>
      </p:sp>
    </p:spTree>
    <p:extLst>
      <p:ext uri="{BB962C8B-B14F-4D97-AF65-F5344CB8AC3E}">
        <p14:creationId xmlns:p14="http://schemas.microsoft.com/office/powerpoint/2010/main" val="63341478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81000" y="427038"/>
            <a:ext cx="8229600" cy="944562"/>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76400"/>
            <a:ext cx="8229600" cy="4144963"/>
          </a:xfrm>
        </p:spPr>
        <p:txBody>
          <a:bodyPr/>
          <a:lstStyle/>
          <a:p>
            <a:pPr lvl="0"/>
            <a:endParaRPr lang="en-US" noProof="0" dirty="0"/>
          </a:p>
        </p:txBody>
      </p:sp>
      <p:sp>
        <p:nvSpPr>
          <p:cNvPr id="4" name="Rectangle 4"/>
          <p:cNvSpPr>
            <a:spLocks noGrp="1" noChangeArrowheads="1"/>
          </p:cNvSpPr>
          <p:nvPr>
            <p:ph type="dt" sz="half" idx="10"/>
          </p:nvPr>
        </p:nvSpPr>
        <p:spPr>
          <a:ln/>
        </p:spPr>
        <p:txBody>
          <a:bodyPr/>
          <a:lstStyle>
            <a:lvl1pPr>
              <a:defRPr/>
            </a:lvl1pPr>
          </a:lstStyle>
          <a:p>
            <a:pPr>
              <a:defRPr/>
            </a:pPr>
            <a:r>
              <a:rPr lang="en-US" altLang="en-US" smtClean="0">
                <a:solidFill>
                  <a:srgbClr val="000000"/>
                </a:solidFill>
              </a:rPr>
              <a:t>Your footnote</a:t>
            </a:r>
            <a:endParaRPr lang="en-US" altLang="en-US" dirty="0">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86B68005-5C4C-4779-AE77-22C3966CEF59}" type="slidenum">
              <a:rPr lang="en-US" altLang="en-US"/>
              <a:pPr>
                <a:defRPr/>
              </a:pPr>
              <a:t>‹#›</a:t>
            </a:fld>
            <a:endParaRPr lang="en-US" altLang="en-US" dirty="0"/>
          </a:p>
        </p:txBody>
      </p:sp>
    </p:spTree>
    <p:extLst>
      <p:ext uri="{BB962C8B-B14F-4D97-AF65-F5344CB8AC3E}">
        <p14:creationId xmlns:p14="http://schemas.microsoft.com/office/powerpoint/2010/main" val="282383889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81000" y="427038"/>
            <a:ext cx="8229600" cy="94456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76400"/>
            <a:ext cx="8229600" cy="4144963"/>
          </a:xfrm>
        </p:spPr>
        <p:txBody>
          <a:bodyPr/>
          <a:lstStyle/>
          <a:p>
            <a:pPr lvl="0"/>
            <a:endParaRPr lang="en-US" noProof="0" dirty="0"/>
          </a:p>
        </p:txBody>
      </p:sp>
      <p:sp>
        <p:nvSpPr>
          <p:cNvPr id="4" name="Rectangle 4"/>
          <p:cNvSpPr>
            <a:spLocks noGrp="1" noChangeArrowheads="1"/>
          </p:cNvSpPr>
          <p:nvPr>
            <p:ph type="dt" sz="half" idx="10"/>
          </p:nvPr>
        </p:nvSpPr>
        <p:spPr>
          <a:ln/>
        </p:spPr>
        <p:txBody>
          <a:bodyPr/>
          <a:lstStyle>
            <a:lvl1pPr>
              <a:defRPr/>
            </a:lvl1pPr>
          </a:lstStyle>
          <a:p>
            <a:pPr>
              <a:defRPr/>
            </a:pPr>
            <a:r>
              <a:rPr lang="en-US" altLang="en-US" smtClean="0">
                <a:solidFill>
                  <a:srgbClr val="000000"/>
                </a:solidFill>
              </a:rPr>
              <a:t>Your footnote</a:t>
            </a:r>
            <a:endParaRPr lang="en-US" altLang="en-US" dirty="0">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780A2A6A-6442-4512-8896-BC1FF31BF3F3}" type="slidenum">
              <a:rPr lang="en-US" altLang="en-US"/>
              <a:pPr>
                <a:defRPr/>
              </a:pPr>
              <a:t>‹#›</a:t>
            </a:fld>
            <a:endParaRPr lang="en-US" altLang="en-US" dirty="0"/>
          </a:p>
        </p:txBody>
      </p:sp>
    </p:spTree>
    <p:extLst>
      <p:ext uri="{BB962C8B-B14F-4D97-AF65-F5344CB8AC3E}">
        <p14:creationId xmlns:p14="http://schemas.microsoft.com/office/powerpoint/2010/main" val="146206666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4" name="Picture 7" descr="subheader.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HB&amp;T_black.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848600" y="6065838"/>
            <a:ext cx="1108075"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0" y="0"/>
            <a:ext cx="9207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a:defRPr/>
            </a:pPr>
            <a:endParaRPr lang="en-US" altLang="en-US" dirty="0" smtClean="0">
              <a:solidFill>
                <a:srgbClr val="FFFFFF"/>
              </a:solidFill>
            </a:endParaRPr>
          </a:p>
        </p:txBody>
      </p:sp>
      <p:sp>
        <p:nvSpPr>
          <p:cNvPr id="7" name="Rectangle 6"/>
          <p:cNvSpPr/>
          <p:nvPr userDrawn="1"/>
        </p:nvSpPr>
        <p:spPr>
          <a:xfrm>
            <a:off x="9051925" y="0"/>
            <a:ext cx="9207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a:defRPr/>
            </a:pPr>
            <a:endParaRPr lang="en-US" altLang="en-US" dirty="0" smtClean="0">
              <a:solidFill>
                <a:srgbClr val="FFFFFF"/>
              </a:solidFill>
            </a:endParaRPr>
          </a:p>
        </p:txBody>
      </p:sp>
      <p:sp>
        <p:nvSpPr>
          <p:cNvPr id="8" name="Rectangle 7"/>
          <p:cNvSpPr/>
          <p:nvPr userDrawn="1"/>
        </p:nvSpPr>
        <p:spPr>
          <a:xfrm rot="16200000">
            <a:off x="4525962" y="-4525962"/>
            <a:ext cx="92075" cy="91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a:defRPr/>
            </a:pPr>
            <a:endParaRPr lang="en-US" altLang="en-US" dirty="0" smtClean="0">
              <a:solidFill>
                <a:srgbClr val="FFFFFF"/>
              </a:solidFill>
            </a:endParaRPr>
          </a:p>
        </p:txBody>
      </p:sp>
      <p:sp>
        <p:nvSpPr>
          <p:cNvPr id="9" name="Rectangle 8"/>
          <p:cNvSpPr/>
          <p:nvPr userDrawn="1"/>
        </p:nvSpPr>
        <p:spPr>
          <a:xfrm rot="16200000">
            <a:off x="4525962" y="2239963"/>
            <a:ext cx="92075" cy="91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a:defRPr/>
            </a:pPr>
            <a:endParaRPr lang="en-US" altLang="en-US" dirty="0" smtClean="0">
              <a:solidFill>
                <a:srgbClr val="FFFFFF"/>
              </a:solidFill>
            </a:endParaRPr>
          </a:p>
        </p:txBody>
      </p:sp>
      <p:pic>
        <p:nvPicPr>
          <p:cNvPr id="10" name="Picture 7" descr="Untitled-1.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ktangel 27"/>
          <p:cNvSpPr/>
          <p:nvPr userDrawn="1"/>
        </p:nvSpPr>
        <p:spPr>
          <a:xfrm>
            <a:off x="88900" y="3962400"/>
            <a:ext cx="4876800" cy="2743200"/>
          </a:xfrm>
          <a:prstGeom prst="rect">
            <a:avLst/>
          </a:prstGeom>
          <a:gradFill flip="none" rotWithShape="1">
            <a:gsLst>
              <a:gs pos="31000">
                <a:srgbClr val="D2E8F2">
                  <a:alpha val="54000"/>
                </a:srgbClr>
              </a:gs>
              <a:gs pos="96000">
                <a:srgbClr val="CEF0FC">
                  <a:alpha val="87000"/>
                </a:srgbClr>
              </a:gs>
            </a:gsLst>
            <a:lin ang="10800000" scaled="1"/>
            <a:tileRect/>
          </a:gradFill>
          <a:ln>
            <a:solidFill>
              <a:srgbClr val="ACC0D8"/>
            </a:solidFill>
          </a:ln>
        </p:spPr>
        <p:style>
          <a:lnRef idx="1">
            <a:schemeClr val="accent1"/>
          </a:lnRef>
          <a:fillRef idx="3">
            <a:schemeClr val="accent1"/>
          </a:fillRef>
          <a:effectRef idx="2">
            <a:schemeClr val="accent1"/>
          </a:effectRef>
          <a:fontRef idx="minor">
            <a:schemeClr val="lt1"/>
          </a:fontRef>
        </p:style>
        <p:txBody>
          <a:bodyPr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a:defRPr/>
            </a:pPr>
            <a:endParaRPr lang="da-DK" altLang="en-US" smtClean="0">
              <a:solidFill>
                <a:srgbClr val="FFFFFF"/>
              </a:solidFill>
            </a:endParaRPr>
          </a:p>
        </p:txBody>
      </p:sp>
      <p:sp>
        <p:nvSpPr>
          <p:cNvPr id="12" name="Rectangle 11"/>
          <p:cNvSpPr/>
          <p:nvPr userDrawn="1"/>
        </p:nvSpPr>
        <p:spPr>
          <a:xfrm>
            <a:off x="0" y="0"/>
            <a:ext cx="9207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a:defRPr/>
            </a:pPr>
            <a:endParaRPr lang="en-US" altLang="en-US" dirty="0" smtClean="0">
              <a:solidFill>
                <a:srgbClr val="FFFFFF"/>
              </a:solidFill>
            </a:endParaRPr>
          </a:p>
        </p:txBody>
      </p:sp>
      <p:sp>
        <p:nvSpPr>
          <p:cNvPr id="13" name="Rectangle 12"/>
          <p:cNvSpPr/>
          <p:nvPr userDrawn="1"/>
        </p:nvSpPr>
        <p:spPr>
          <a:xfrm>
            <a:off x="9051925" y="0"/>
            <a:ext cx="9207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a:defRPr/>
            </a:pPr>
            <a:endParaRPr lang="en-US" altLang="en-US" dirty="0" smtClean="0">
              <a:solidFill>
                <a:srgbClr val="FFFFFF"/>
              </a:solidFill>
            </a:endParaRPr>
          </a:p>
        </p:txBody>
      </p:sp>
      <p:sp>
        <p:nvSpPr>
          <p:cNvPr id="14" name="Rectangle 13"/>
          <p:cNvSpPr/>
          <p:nvPr userDrawn="1"/>
        </p:nvSpPr>
        <p:spPr>
          <a:xfrm rot="16200000">
            <a:off x="4525962" y="-4525962"/>
            <a:ext cx="92075" cy="91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a:defRPr/>
            </a:pPr>
            <a:endParaRPr lang="en-US" altLang="en-US" dirty="0" smtClean="0">
              <a:solidFill>
                <a:srgbClr val="FFFFFF"/>
              </a:solidFill>
            </a:endParaRPr>
          </a:p>
        </p:txBody>
      </p:sp>
      <p:sp>
        <p:nvSpPr>
          <p:cNvPr id="15" name="Rectangle 14"/>
          <p:cNvSpPr/>
          <p:nvPr userDrawn="1"/>
        </p:nvSpPr>
        <p:spPr>
          <a:xfrm rot="16200000">
            <a:off x="4525962" y="2239963"/>
            <a:ext cx="92075" cy="91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a:defRPr/>
            </a:pPr>
            <a:endParaRPr lang="en-US" altLang="en-US" dirty="0" smtClean="0">
              <a:solidFill>
                <a:srgbClr val="FFFFFF"/>
              </a:solidFill>
            </a:endParaRPr>
          </a:p>
        </p:txBody>
      </p:sp>
      <p:sp>
        <p:nvSpPr>
          <p:cNvPr id="24" name="Title 1"/>
          <p:cNvSpPr>
            <a:spLocks noGrp="1"/>
          </p:cNvSpPr>
          <p:nvPr>
            <p:ph type="ctrTitle"/>
          </p:nvPr>
        </p:nvSpPr>
        <p:spPr>
          <a:xfrm>
            <a:off x="457200" y="2819400"/>
            <a:ext cx="5334000" cy="1447800"/>
          </a:xfrm>
        </p:spPr>
        <p:txBody>
          <a:bodyPr/>
          <a:lstStyle>
            <a:lvl1pPr algn="l">
              <a:defRPr sz="3000" b="1">
                <a:solidFill>
                  <a:srgbClr val="171717"/>
                </a:solidFill>
              </a:defRPr>
            </a:lvl1pPr>
          </a:lstStyle>
          <a:p>
            <a:r>
              <a:rPr lang="en-US" dirty="0" smtClean="0"/>
              <a:t>Click to edit Master title style</a:t>
            </a:r>
            <a:endParaRPr lang="en-US" dirty="0"/>
          </a:p>
        </p:txBody>
      </p:sp>
      <p:sp>
        <p:nvSpPr>
          <p:cNvPr id="25" name="Subtitle 2"/>
          <p:cNvSpPr>
            <a:spLocks noGrp="1"/>
          </p:cNvSpPr>
          <p:nvPr>
            <p:ph type="subTitle" idx="1"/>
          </p:nvPr>
        </p:nvSpPr>
        <p:spPr>
          <a:xfrm>
            <a:off x="457200" y="3581400"/>
            <a:ext cx="5257800" cy="1371600"/>
          </a:xfrm>
        </p:spPr>
        <p:txBody>
          <a:bodyPr/>
          <a:lstStyle>
            <a:lvl1pPr marL="0" indent="0" algn="l">
              <a:buNone/>
              <a:defRPr sz="20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16" name="Date Placeholder 3"/>
          <p:cNvSpPr>
            <a:spLocks noGrp="1"/>
          </p:cNvSpPr>
          <p:nvPr>
            <p:ph type="dt" sz="half" idx="10"/>
          </p:nvPr>
        </p:nvSpPr>
        <p:spPr/>
        <p:txBody>
          <a:bodyPr/>
          <a:lstStyle>
            <a:lvl1pPr>
              <a:defRPr/>
            </a:lvl1pPr>
          </a:lstStyle>
          <a:p>
            <a:pPr>
              <a:defRPr/>
            </a:pPr>
            <a:r>
              <a:rPr lang="en-US" altLang="en-US" smtClean="0">
                <a:solidFill>
                  <a:srgbClr val="000000"/>
                </a:solidFill>
              </a:rPr>
              <a:t>Your footnote</a:t>
            </a:r>
            <a:endParaRPr lang="en-US" altLang="en-US" dirty="0">
              <a:solidFill>
                <a:srgbClr val="000000"/>
              </a:solidFill>
            </a:endParaRPr>
          </a:p>
        </p:txBody>
      </p:sp>
      <p:sp>
        <p:nvSpPr>
          <p:cNvPr id="17" name="Footer Placeholder 4"/>
          <p:cNvSpPr>
            <a:spLocks noGrp="1"/>
          </p:cNvSpPr>
          <p:nvPr>
            <p:ph type="ftr" sz="quarter" idx="11"/>
          </p:nvPr>
        </p:nvSpPr>
        <p:spPr>
          <a:xfrm>
            <a:off x="3124200" y="6245225"/>
            <a:ext cx="2895600" cy="476250"/>
          </a:xfrm>
          <a:prstGeom prst="rect">
            <a:avLst/>
          </a:prstGeom>
        </p:spPr>
        <p:txBody>
          <a:bodyPr vert="horz" wrap="square" lIns="91440" tIns="45720" rIns="91440" bIns="45720" numCol="1" anchor="t" anchorCtr="0" compatLnSpc="1">
            <a:prstTxWarp prst="textNoShape">
              <a:avLst/>
            </a:prstTxWarp>
          </a:bodyPr>
          <a:lstStyle>
            <a:lvl1pPr eaLnBrk="1" hangingPunct="1">
              <a:lnSpc>
                <a:spcPct val="100000"/>
              </a:lnSpc>
              <a:spcBef>
                <a:spcPct val="0"/>
              </a:spcBef>
              <a:buFontTx/>
              <a:buNone/>
              <a:defRPr sz="1800">
                <a:latin typeface="Arial" pitchFamily="34" charset="0"/>
              </a:defRPr>
            </a:lvl1pPr>
          </a:lstStyle>
          <a:p>
            <a:pPr defTabSz="914400">
              <a:defRPr/>
            </a:pPr>
            <a:endParaRPr lang="en-US" altLang="en-US" dirty="0">
              <a:solidFill>
                <a:srgbClr val="000000"/>
              </a:solidFill>
            </a:endParaRPr>
          </a:p>
        </p:txBody>
      </p:sp>
      <p:sp>
        <p:nvSpPr>
          <p:cNvPr id="18" name="Slide Number Placeholder 5"/>
          <p:cNvSpPr>
            <a:spLocks noGrp="1"/>
          </p:cNvSpPr>
          <p:nvPr>
            <p:ph type="sldNum" sz="quarter" idx="12"/>
          </p:nvPr>
        </p:nvSpPr>
        <p:spPr/>
        <p:txBody>
          <a:bodyPr/>
          <a:lstStyle>
            <a:lvl1pPr algn="r">
              <a:defRPr/>
            </a:lvl1pPr>
          </a:lstStyle>
          <a:p>
            <a:pPr>
              <a:defRPr/>
            </a:pPr>
            <a:fld id="{88080F6B-E06C-4548-9B94-DC53901C18CA}" type="slidenum">
              <a:rPr lang="en-US" altLang="en-US"/>
              <a:pPr>
                <a:defRPr/>
              </a:pPr>
              <a:t>‹#›</a:t>
            </a:fld>
            <a:endParaRPr lang="en-US" altLang="en-US" dirty="0"/>
          </a:p>
        </p:txBody>
      </p:sp>
    </p:spTree>
    <p:extLst>
      <p:ext uri="{BB962C8B-B14F-4D97-AF65-F5344CB8AC3E}">
        <p14:creationId xmlns:p14="http://schemas.microsoft.com/office/powerpoint/2010/main" val="298909955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r>
              <a:rPr lang="en-US" altLang="en-US" smtClean="0">
                <a:solidFill>
                  <a:srgbClr val="000000"/>
                </a:solidFill>
              </a:rPr>
              <a:t>Your footnote</a:t>
            </a:r>
            <a:endParaRPr lang="en-US" altLang="en-US" dirty="0">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A773598C-4F85-43D6-8E0B-618AA958E817}" type="slidenum">
              <a:rPr lang="en-US" altLang="en-US"/>
              <a:pPr>
                <a:defRPr/>
              </a:pPr>
              <a:t>‹#›</a:t>
            </a:fld>
            <a:endParaRPr lang="en-US" altLang="en-US" dirty="0"/>
          </a:p>
        </p:txBody>
      </p:sp>
    </p:spTree>
    <p:extLst>
      <p:ext uri="{BB962C8B-B14F-4D97-AF65-F5344CB8AC3E}">
        <p14:creationId xmlns:p14="http://schemas.microsoft.com/office/powerpoint/2010/main" val="364163456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ltLang="en-US" smtClean="0">
                <a:solidFill>
                  <a:srgbClr val="000000"/>
                </a:solidFill>
              </a:rPr>
              <a:t>Your footnote</a:t>
            </a:r>
            <a:endParaRPr lang="en-US" altLang="en-US" dirty="0">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88B0AC0C-0C8B-4BE2-A822-D05418D5D5D2}" type="slidenum">
              <a:rPr lang="en-US" altLang="en-US"/>
              <a:pPr>
                <a:defRPr/>
              </a:pPr>
              <a:t>‹#›</a:t>
            </a:fld>
            <a:endParaRPr lang="en-US" altLang="en-US" dirty="0"/>
          </a:p>
        </p:txBody>
      </p:sp>
    </p:spTree>
    <p:extLst>
      <p:ext uri="{BB962C8B-B14F-4D97-AF65-F5344CB8AC3E}">
        <p14:creationId xmlns:p14="http://schemas.microsoft.com/office/powerpoint/2010/main" val="129969636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2243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2243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altLang="en-US" smtClean="0">
                <a:solidFill>
                  <a:srgbClr val="000000"/>
                </a:solidFill>
              </a:rPr>
              <a:t>Your footnote</a:t>
            </a:r>
            <a:endParaRPr lang="en-US" altLang="en-US" dirty="0">
              <a:solidFill>
                <a:srgbClr val="000000"/>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7FBD8F06-FA50-4225-AF34-EEBE6EEF8BA4}" type="slidenum">
              <a:rPr lang="en-US" altLang="en-US"/>
              <a:pPr>
                <a:defRPr/>
              </a:pPr>
              <a:t>‹#›</a:t>
            </a:fld>
            <a:endParaRPr lang="en-US" altLang="en-US" dirty="0"/>
          </a:p>
        </p:txBody>
      </p:sp>
    </p:spTree>
    <p:extLst>
      <p:ext uri="{BB962C8B-B14F-4D97-AF65-F5344CB8AC3E}">
        <p14:creationId xmlns:p14="http://schemas.microsoft.com/office/powerpoint/2010/main" val="119702354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pic>
        <p:nvPicPr>
          <p:cNvPr id="7" name="Picture 7" descr="subheader.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userDrawn="1"/>
        </p:nvSpPr>
        <p:spPr>
          <a:xfrm>
            <a:off x="0" y="0"/>
            <a:ext cx="9207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a:defRPr/>
            </a:pPr>
            <a:endParaRPr lang="en-US" altLang="en-US" dirty="0" smtClean="0">
              <a:solidFill>
                <a:srgbClr val="FFFFFF"/>
              </a:solidFill>
            </a:endParaRPr>
          </a:p>
        </p:txBody>
      </p:sp>
      <p:sp>
        <p:nvSpPr>
          <p:cNvPr id="9" name="Rectangle 8"/>
          <p:cNvSpPr/>
          <p:nvPr userDrawn="1"/>
        </p:nvSpPr>
        <p:spPr>
          <a:xfrm>
            <a:off x="9051925" y="0"/>
            <a:ext cx="9207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a:defRPr/>
            </a:pPr>
            <a:endParaRPr lang="en-US" altLang="en-US" dirty="0" smtClean="0">
              <a:solidFill>
                <a:srgbClr val="FFFFFF"/>
              </a:solidFill>
            </a:endParaRPr>
          </a:p>
        </p:txBody>
      </p:sp>
      <p:sp>
        <p:nvSpPr>
          <p:cNvPr id="10" name="Rectangle 9"/>
          <p:cNvSpPr/>
          <p:nvPr userDrawn="1"/>
        </p:nvSpPr>
        <p:spPr>
          <a:xfrm rot="16200000">
            <a:off x="4525962" y="-4525962"/>
            <a:ext cx="92075" cy="91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a:defRPr/>
            </a:pPr>
            <a:endParaRPr lang="en-US" altLang="en-US" dirty="0" smtClean="0">
              <a:solidFill>
                <a:srgbClr val="FFFFFF"/>
              </a:solidFill>
            </a:endParaRPr>
          </a:p>
        </p:txBody>
      </p:sp>
      <p:sp>
        <p:nvSpPr>
          <p:cNvPr id="11" name="Rectangle 10"/>
          <p:cNvSpPr/>
          <p:nvPr userDrawn="1"/>
        </p:nvSpPr>
        <p:spPr>
          <a:xfrm rot="16200000">
            <a:off x="4525962" y="2239963"/>
            <a:ext cx="92075" cy="91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a:defRPr/>
            </a:pPr>
            <a:endParaRPr lang="en-US" altLang="en-US" dirty="0" smtClean="0">
              <a:solidFill>
                <a:srgbClr val="FFFFFF"/>
              </a:solidFill>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Rectangle 4"/>
          <p:cNvSpPr>
            <a:spLocks noGrp="1" noChangeArrowheads="1"/>
          </p:cNvSpPr>
          <p:nvPr>
            <p:ph type="dt" sz="half" idx="10"/>
          </p:nvPr>
        </p:nvSpPr>
        <p:spPr/>
        <p:txBody>
          <a:bodyPr/>
          <a:lstStyle>
            <a:lvl1pPr>
              <a:defRPr/>
            </a:lvl1pPr>
          </a:lstStyle>
          <a:p>
            <a:pPr>
              <a:defRPr/>
            </a:pPr>
            <a:r>
              <a:rPr lang="en-US" altLang="en-US" smtClean="0">
                <a:solidFill>
                  <a:srgbClr val="000000"/>
                </a:solidFill>
              </a:rPr>
              <a:t>Your footnote</a:t>
            </a:r>
            <a:endParaRPr lang="en-US" altLang="en-US" dirty="0">
              <a:solidFill>
                <a:srgbClr val="000000"/>
              </a:solidFill>
            </a:endParaRPr>
          </a:p>
        </p:txBody>
      </p:sp>
      <p:sp>
        <p:nvSpPr>
          <p:cNvPr id="13" name="Rectangle 5"/>
          <p:cNvSpPr>
            <a:spLocks noGrp="1" noChangeArrowheads="1"/>
          </p:cNvSpPr>
          <p:nvPr>
            <p:ph type="ftr" sz="quarter" idx="11"/>
          </p:nvPr>
        </p:nvSpPr>
        <p:spPr>
          <a:xfrm>
            <a:off x="3124200" y="6245225"/>
            <a:ext cx="2895600" cy="476250"/>
          </a:xfrm>
          <a:prstGeom prst="rect">
            <a:avLst/>
          </a:prstGeom>
        </p:spPr>
        <p:txBody>
          <a:bodyPr vert="horz" wrap="square" lIns="91440" tIns="45720" rIns="91440" bIns="45720" numCol="1" anchor="t" anchorCtr="0" compatLnSpc="1">
            <a:prstTxWarp prst="textNoShape">
              <a:avLst/>
            </a:prstTxWarp>
          </a:bodyPr>
          <a:lstStyle>
            <a:lvl1pPr eaLnBrk="1" hangingPunct="1">
              <a:lnSpc>
                <a:spcPct val="100000"/>
              </a:lnSpc>
              <a:spcBef>
                <a:spcPct val="0"/>
              </a:spcBef>
              <a:buFontTx/>
              <a:buNone/>
              <a:defRPr sz="1800">
                <a:latin typeface="Arial" pitchFamily="34" charset="0"/>
              </a:defRPr>
            </a:lvl1pPr>
          </a:lstStyle>
          <a:p>
            <a:pPr defTabSz="914400">
              <a:defRPr/>
            </a:pPr>
            <a:endParaRPr lang="en-US" altLang="en-US" dirty="0">
              <a:solidFill>
                <a:srgbClr val="000000"/>
              </a:solidFill>
            </a:endParaRPr>
          </a:p>
        </p:txBody>
      </p:sp>
      <p:sp>
        <p:nvSpPr>
          <p:cNvPr id="14" name="Rectangle 6"/>
          <p:cNvSpPr>
            <a:spLocks noGrp="1" noChangeArrowheads="1"/>
          </p:cNvSpPr>
          <p:nvPr>
            <p:ph type="sldNum" sz="quarter" idx="12"/>
          </p:nvPr>
        </p:nvSpPr>
        <p:spPr/>
        <p:txBody>
          <a:bodyPr/>
          <a:lstStyle>
            <a:lvl1pPr algn="r">
              <a:defRPr/>
            </a:lvl1pPr>
          </a:lstStyle>
          <a:p>
            <a:pPr>
              <a:defRPr/>
            </a:pPr>
            <a:fld id="{FE58936C-20D0-4B28-A320-5EC07278DA64}" type="slidenum">
              <a:rPr lang="en-US" altLang="en-US"/>
              <a:pPr>
                <a:defRPr/>
              </a:pPr>
              <a:t>‹#›</a:t>
            </a:fld>
            <a:endParaRPr lang="en-US" altLang="en-US" dirty="0"/>
          </a:p>
        </p:txBody>
      </p:sp>
    </p:spTree>
    <p:extLst>
      <p:ext uri="{BB962C8B-B14F-4D97-AF65-F5344CB8AC3E}">
        <p14:creationId xmlns:p14="http://schemas.microsoft.com/office/powerpoint/2010/main" val="24786329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pitchFamily="-97" charset="-128"/>
              </a:defRPr>
            </a:lvl1pPr>
          </a:lstStyle>
          <a:p>
            <a:pPr>
              <a:defRPr/>
            </a:pPr>
            <a:r>
              <a:rPr lang="en-US" smtClean="0"/>
              <a:t>Your footnote</a:t>
            </a:r>
            <a:endParaRPr lang="da-DK"/>
          </a:p>
        </p:txBody>
      </p:sp>
      <p:sp>
        <p:nvSpPr>
          <p:cNvPr id="3" name="Pladsholder til sidefod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pitchFamily="-97" charset="-128"/>
              </a:defRPr>
            </a:lvl1pPr>
          </a:lstStyle>
          <a:p>
            <a:pPr>
              <a:defRPr/>
            </a:pPr>
            <a:endParaRPr lang="da-DK"/>
          </a:p>
        </p:txBody>
      </p:sp>
      <p:sp>
        <p:nvSpPr>
          <p:cNvPr id="4" name="Pladsholder til dias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pitchFamily="-97" charset="-128"/>
              </a:defRPr>
            </a:lvl1pPr>
          </a:lstStyle>
          <a:p>
            <a:pPr>
              <a:defRPr/>
            </a:pPr>
            <a:fld id="{3F6E50EA-49C8-4392-B46A-5A90A2FDA3B1}" type="slidenum">
              <a:rPr lang="da-DK"/>
              <a:pPr>
                <a:defRPr/>
              </a:pPr>
              <a:t>‹#›</a:t>
            </a:fld>
            <a:endParaRPr lang="da-DK"/>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2" name="Picture 7" descr="subheader.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userDrawn="1"/>
        </p:nvSpPr>
        <p:spPr>
          <a:xfrm>
            <a:off x="0" y="0"/>
            <a:ext cx="9207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a:defRPr/>
            </a:pPr>
            <a:endParaRPr lang="en-US" altLang="en-US" dirty="0" smtClean="0">
              <a:solidFill>
                <a:srgbClr val="FFFFFF"/>
              </a:solidFill>
            </a:endParaRPr>
          </a:p>
        </p:txBody>
      </p:sp>
      <p:sp>
        <p:nvSpPr>
          <p:cNvPr id="4" name="Rectangle 3"/>
          <p:cNvSpPr/>
          <p:nvPr userDrawn="1"/>
        </p:nvSpPr>
        <p:spPr>
          <a:xfrm>
            <a:off x="9051925" y="0"/>
            <a:ext cx="9207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a:defRPr/>
            </a:pPr>
            <a:endParaRPr lang="en-US" altLang="en-US" dirty="0" smtClean="0">
              <a:solidFill>
                <a:srgbClr val="FFFFFF"/>
              </a:solidFill>
            </a:endParaRPr>
          </a:p>
        </p:txBody>
      </p:sp>
      <p:sp>
        <p:nvSpPr>
          <p:cNvPr id="5" name="Rectangle 4"/>
          <p:cNvSpPr/>
          <p:nvPr userDrawn="1"/>
        </p:nvSpPr>
        <p:spPr>
          <a:xfrm rot="16200000">
            <a:off x="4525962" y="-4525962"/>
            <a:ext cx="92075" cy="91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a:defRPr/>
            </a:pPr>
            <a:endParaRPr lang="en-US" altLang="en-US" dirty="0" smtClean="0">
              <a:solidFill>
                <a:srgbClr val="FFFFFF"/>
              </a:solidFill>
            </a:endParaRPr>
          </a:p>
        </p:txBody>
      </p:sp>
      <p:sp>
        <p:nvSpPr>
          <p:cNvPr id="6" name="Rectangle 5"/>
          <p:cNvSpPr/>
          <p:nvPr userDrawn="1"/>
        </p:nvSpPr>
        <p:spPr>
          <a:xfrm rot="16200000">
            <a:off x="4525962" y="2239963"/>
            <a:ext cx="92075" cy="91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a:defRPr/>
            </a:pPr>
            <a:endParaRPr lang="en-US" altLang="en-US" dirty="0" smtClean="0">
              <a:solidFill>
                <a:srgbClr val="FFFFFF"/>
              </a:solidFill>
            </a:endParaRPr>
          </a:p>
        </p:txBody>
      </p:sp>
      <p:sp>
        <p:nvSpPr>
          <p:cNvPr id="7" name="Rectangle 4"/>
          <p:cNvSpPr>
            <a:spLocks noGrp="1" noChangeArrowheads="1"/>
          </p:cNvSpPr>
          <p:nvPr>
            <p:ph type="dt" sz="half" idx="10"/>
          </p:nvPr>
        </p:nvSpPr>
        <p:spPr/>
        <p:txBody>
          <a:bodyPr/>
          <a:lstStyle>
            <a:lvl1pPr>
              <a:defRPr/>
            </a:lvl1pPr>
          </a:lstStyle>
          <a:p>
            <a:pPr>
              <a:defRPr/>
            </a:pPr>
            <a:r>
              <a:rPr lang="en-US" altLang="en-US" smtClean="0">
                <a:solidFill>
                  <a:srgbClr val="000000"/>
                </a:solidFill>
              </a:rPr>
              <a:t>Your footnote</a:t>
            </a:r>
            <a:endParaRPr lang="en-US" altLang="en-US" dirty="0">
              <a:solidFill>
                <a:srgbClr val="000000"/>
              </a:solidFill>
            </a:endParaRPr>
          </a:p>
        </p:txBody>
      </p:sp>
      <p:sp>
        <p:nvSpPr>
          <p:cNvPr id="8" name="Rectangle 5"/>
          <p:cNvSpPr>
            <a:spLocks noGrp="1" noChangeArrowheads="1"/>
          </p:cNvSpPr>
          <p:nvPr>
            <p:ph type="ftr" sz="quarter" idx="11"/>
          </p:nvPr>
        </p:nvSpPr>
        <p:spPr>
          <a:xfrm>
            <a:off x="3124200" y="6245225"/>
            <a:ext cx="2895600" cy="476250"/>
          </a:xfrm>
          <a:prstGeom prst="rect">
            <a:avLst/>
          </a:prstGeom>
        </p:spPr>
        <p:txBody>
          <a:bodyPr vert="horz" wrap="square" lIns="91440" tIns="45720" rIns="91440" bIns="45720" numCol="1" anchor="t" anchorCtr="0" compatLnSpc="1">
            <a:prstTxWarp prst="textNoShape">
              <a:avLst/>
            </a:prstTxWarp>
          </a:bodyPr>
          <a:lstStyle>
            <a:lvl1pPr eaLnBrk="1" hangingPunct="1">
              <a:lnSpc>
                <a:spcPct val="100000"/>
              </a:lnSpc>
              <a:spcBef>
                <a:spcPct val="0"/>
              </a:spcBef>
              <a:buFontTx/>
              <a:buNone/>
              <a:defRPr sz="1800">
                <a:latin typeface="Arial" pitchFamily="34" charset="0"/>
              </a:defRPr>
            </a:lvl1pPr>
          </a:lstStyle>
          <a:p>
            <a:pPr defTabSz="914400">
              <a:defRPr/>
            </a:pPr>
            <a:endParaRPr lang="en-US" altLang="en-US" dirty="0">
              <a:solidFill>
                <a:srgbClr val="000000"/>
              </a:solidFill>
            </a:endParaRPr>
          </a:p>
        </p:txBody>
      </p:sp>
      <p:sp>
        <p:nvSpPr>
          <p:cNvPr id="9" name="Rectangle 6"/>
          <p:cNvSpPr>
            <a:spLocks noGrp="1" noChangeArrowheads="1"/>
          </p:cNvSpPr>
          <p:nvPr>
            <p:ph type="sldNum" sz="quarter" idx="12"/>
          </p:nvPr>
        </p:nvSpPr>
        <p:spPr/>
        <p:txBody>
          <a:bodyPr/>
          <a:lstStyle>
            <a:lvl1pPr algn="r">
              <a:defRPr/>
            </a:lvl1pPr>
          </a:lstStyle>
          <a:p>
            <a:pPr>
              <a:defRPr/>
            </a:pPr>
            <a:fld id="{A5CA95A1-E41B-432A-A840-98D0541C04DE}" type="slidenum">
              <a:rPr lang="en-US" altLang="en-US"/>
              <a:pPr>
                <a:defRPr/>
              </a:pPr>
              <a:t>‹#›</a:t>
            </a:fld>
            <a:endParaRPr lang="en-US" altLang="en-US" dirty="0"/>
          </a:p>
        </p:txBody>
      </p:sp>
    </p:spTree>
    <p:extLst>
      <p:ext uri="{BB962C8B-B14F-4D97-AF65-F5344CB8AC3E}">
        <p14:creationId xmlns:p14="http://schemas.microsoft.com/office/powerpoint/2010/main" val="169157922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5" name="Picture 7" descr="subheader.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0" y="0"/>
            <a:ext cx="9207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a:defRPr/>
            </a:pPr>
            <a:endParaRPr lang="en-US" altLang="en-US" dirty="0" smtClean="0">
              <a:solidFill>
                <a:srgbClr val="FFFFFF"/>
              </a:solidFill>
            </a:endParaRPr>
          </a:p>
        </p:txBody>
      </p:sp>
      <p:sp>
        <p:nvSpPr>
          <p:cNvPr id="7" name="Rectangle 6"/>
          <p:cNvSpPr/>
          <p:nvPr userDrawn="1"/>
        </p:nvSpPr>
        <p:spPr>
          <a:xfrm>
            <a:off x="9051925" y="0"/>
            <a:ext cx="9207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a:defRPr/>
            </a:pPr>
            <a:endParaRPr lang="en-US" altLang="en-US" dirty="0" smtClean="0">
              <a:solidFill>
                <a:srgbClr val="FFFFFF"/>
              </a:solidFill>
            </a:endParaRPr>
          </a:p>
        </p:txBody>
      </p:sp>
      <p:sp>
        <p:nvSpPr>
          <p:cNvPr id="8" name="Rectangle 7"/>
          <p:cNvSpPr/>
          <p:nvPr userDrawn="1"/>
        </p:nvSpPr>
        <p:spPr>
          <a:xfrm rot="16200000">
            <a:off x="4525962" y="-4525962"/>
            <a:ext cx="92075" cy="91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a:defRPr/>
            </a:pPr>
            <a:endParaRPr lang="en-US" altLang="en-US" dirty="0" smtClean="0">
              <a:solidFill>
                <a:srgbClr val="FFFFFF"/>
              </a:solidFill>
            </a:endParaRPr>
          </a:p>
        </p:txBody>
      </p:sp>
      <p:sp>
        <p:nvSpPr>
          <p:cNvPr id="9" name="Rectangle 8"/>
          <p:cNvSpPr/>
          <p:nvPr userDrawn="1"/>
        </p:nvSpPr>
        <p:spPr>
          <a:xfrm rot="16200000">
            <a:off x="4525962" y="2239963"/>
            <a:ext cx="92075" cy="91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a:defRPr/>
            </a:pPr>
            <a:endParaRPr lang="en-US" altLang="en-US" dirty="0" smtClean="0">
              <a:solidFill>
                <a:srgbClr val="FFFFFF"/>
              </a:solidFill>
            </a:endParaRPr>
          </a:p>
        </p:txBody>
      </p:sp>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Rectangle 9"/>
          <p:cNvSpPr>
            <a:spLocks noGrp="1" noChangeArrowheads="1"/>
          </p:cNvSpPr>
          <p:nvPr>
            <p:ph type="dt" sz="half" idx="10"/>
          </p:nvPr>
        </p:nvSpPr>
        <p:spPr/>
        <p:txBody>
          <a:bodyPr/>
          <a:lstStyle>
            <a:lvl1pPr>
              <a:defRPr/>
            </a:lvl1pPr>
          </a:lstStyle>
          <a:p>
            <a:pPr>
              <a:defRPr/>
            </a:pPr>
            <a:r>
              <a:rPr lang="en-US" altLang="en-US" smtClean="0">
                <a:solidFill>
                  <a:srgbClr val="000000"/>
                </a:solidFill>
              </a:rPr>
              <a:t>Your footnote</a:t>
            </a:r>
            <a:endParaRPr lang="en-US" altLang="en-US" dirty="0">
              <a:solidFill>
                <a:srgbClr val="000000"/>
              </a:solidFill>
            </a:endParaRPr>
          </a:p>
        </p:txBody>
      </p:sp>
      <p:sp>
        <p:nvSpPr>
          <p:cNvPr id="11" name="Footer Placeholder 10"/>
          <p:cNvSpPr>
            <a:spLocks noGrp="1" noChangeArrowheads="1"/>
          </p:cNvSpPr>
          <p:nvPr>
            <p:ph type="ftr" sz="quarter" idx="11"/>
          </p:nvPr>
        </p:nvSpPr>
        <p:spPr>
          <a:xfrm>
            <a:off x="3124200" y="6245225"/>
            <a:ext cx="2895600" cy="476250"/>
          </a:xfrm>
          <a:prstGeom prst="rect">
            <a:avLst/>
          </a:prstGeom>
        </p:spPr>
        <p:txBody>
          <a:bodyPr vert="horz" wrap="square" lIns="91440" tIns="45720" rIns="91440" bIns="45720" numCol="1" anchor="t" anchorCtr="0" compatLnSpc="1">
            <a:prstTxWarp prst="textNoShape">
              <a:avLst/>
            </a:prstTxWarp>
          </a:bodyPr>
          <a:lstStyle>
            <a:lvl1pPr eaLnBrk="1" hangingPunct="1">
              <a:lnSpc>
                <a:spcPct val="100000"/>
              </a:lnSpc>
              <a:spcBef>
                <a:spcPct val="0"/>
              </a:spcBef>
              <a:buFontTx/>
              <a:buNone/>
              <a:defRPr sz="1800">
                <a:latin typeface="Arial" pitchFamily="34" charset="0"/>
              </a:defRPr>
            </a:lvl1pPr>
          </a:lstStyle>
          <a:p>
            <a:pPr defTabSz="914400">
              <a:defRPr/>
            </a:pPr>
            <a:endParaRPr lang="en-US" altLang="en-US" dirty="0">
              <a:solidFill>
                <a:srgbClr val="000000"/>
              </a:solidFill>
            </a:endParaRPr>
          </a:p>
        </p:txBody>
      </p:sp>
      <p:sp>
        <p:nvSpPr>
          <p:cNvPr id="12" name="Rectangle 11"/>
          <p:cNvSpPr>
            <a:spLocks noGrp="1" noChangeArrowheads="1"/>
          </p:cNvSpPr>
          <p:nvPr>
            <p:ph type="sldNum" sz="quarter" idx="12"/>
          </p:nvPr>
        </p:nvSpPr>
        <p:spPr/>
        <p:txBody>
          <a:bodyPr/>
          <a:lstStyle>
            <a:lvl1pPr algn="r">
              <a:defRPr/>
            </a:lvl1pPr>
          </a:lstStyle>
          <a:p>
            <a:pPr>
              <a:defRPr/>
            </a:pPr>
            <a:fld id="{6F707EB4-0AE3-4B50-BE7C-360F2C5381F5}" type="slidenum">
              <a:rPr lang="en-US" altLang="en-US"/>
              <a:pPr>
                <a:defRPr/>
              </a:pPr>
              <a:t>‹#›</a:t>
            </a:fld>
            <a:endParaRPr lang="en-US" altLang="en-US" dirty="0"/>
          </a:p>
        </p:txBody>
      </p:sp>
    </p:spTree>
    <p:extLst>
      <p:ext uri="{BB962C8B-B14F-4D97-AF65-F5344CB8AC3E}">
        <p14:creationId xmlns:p14="http://schemas.microsoft.com/office/powerpoint/2010/main" val="190979152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5" name="Picture 7" descr="subheader.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0" y="0"/>
            <a:ext cx="9207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a:defRPr/>
            </a:pPr>
            <a:endParaRPr lang="en-US" altLang="en-US" dirty="0" smtClean="0">
              <a:solidFill>
                <a:srgbClr val="FFFFFF"/>
              </a:solidFill>
            </a:endParaRPr>
          </a:p>
        </p:txBody>
      </p:sp>
      <p:sp>
        <p:nvSpPr>
          <p:cNvPr id="7" name="Rectangle 6"/>
          <p:cNvSpPr/>
          <p:nvPr userDrawn="1"/>
        </p:nvSpPr>
        <p:spPr>
          <a:xfrm>
            <a:off x="9051925" y="0"/>
            <a:ext cx="9207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a:defRPr/>
            </a:pPr>
            <a:endParaRPr lang="en-US" altLang="en-US" dirty="0" smtClean="0">
              <a:solidFill>
                <a:srgbClr val="FFFFFF"/>
              </a:solidFill>
            </a:endParaRPr>
          </a:p>
        </p:txBody>
      </p:sp>
      <p:sp>
        <p:nvSpPr>
          <p:cNvPr id="8" name="Rectangle 7"/>
          <p:cNvSpPr/>
          <p:nvPr userDrawn="1"/>
        </p:nvSpPr>
        <p:spPr>
          <a:xfrm rot="16200000">
            <a:off x="4525962" y="-4525962"/>
            <a:ext cx="92075" cy="91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a:defRPr/>
            </a:pPr>
            <a:endParaRPr lang="en-US" altLang="en-US" dirty="0" smtClean="0">
              <a:solidFill>
                <a:srgbClr val="FFFFFF"/>
              </a:solidFill>
            </a:endParaRPr>
          </a:p>
        </p:txBody>
      </p:sp>
      <p:sp>
        <p:nvSpPr>
          <p:cNvPr id="9" name="Rectangle 8"/>
          <p:cNvSpPr/>
          <p:nvPr userDrawn="1"/>
        </p:nvSpPr>
        <p:spPr>
          <a:xfrm rot="16200000">
            <a:off x="4525962" y="2239963"/>
            <a:ext cx="92075" cy="91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a:defRPr/>
            </a:pPr>
            <a:endParaRPr lang="en-US" altLang="en-US" dirty="0" smtClean="0">
              <a:solidFill>
                <a:srgbClr val="FFFFFF"/>
              </a:solidFill>
            </a:endParaRPr>
          </a:p>
        </p:txBody>
      </p:sp>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Rectangle 9"/>
          <p:cNvSpPr>
            <a:spLocks noGrp="1" noChangeArrowheads="1"/>
          </p:cNvSpPr>
          <p:nvPr>
            <p:ph type="dt" sz="half" idx="10"/>
          </p:nvPr>
        </p:nvSpPr>
        <p:spPr/>
        <p:txBody>
          <a:bodyPr/>
          <a:lstStyle>
            <a:lvl1pPr>
              <a:defRPr/>
            </a:lvl1pPr>
          </a:lstStyle>
          <a:p>
            <a:pPr>
              <a:defRPr/>
            </a:pPr>
            <a:r>
              <a:rPr lang="en-US" altLang="en-US" smtClean="0">
                <a:solidFill>
                  <a:srgbClr val="000000"/>
                </a:solidFill>
              </a:rPr>
              <a:t>Your footnote</a:t>
            </a:r>
            <a:endParaRPr lang="en-US" altLang="en-US" dirty="0">
              <a:solidFill>
                <a:srgbClr val="000000"/>
              </a:solidFill>
            </a:endParaRPr>
          </a:p>
        </p:txBody>
      </p:sp>
      <p:sp>
        <p:nvSpPr>
          <p:cNvPr id="11" name="Footer Placeholder 10"/>
          <p:cNvSpPr>
            <a:spLocks noGrp="1" noChangeArrowheads="1"/>
          </p:cNvSpPr>
          <p:nvPr>
            <p:ph type="ftr" sz="quarter" idx="11"/>
          </p:nvPr>
        </p:nvSpPr>
        <p:spPr>
          <a:xfrm>
            <a:off x="3124200" y="6245225"/>
            <a:ext cx="2895600" cy="476250"/>
          </a:xfrm>
          <a:prstGeom prst="rect">
            <a:avLst/>
          </a:prstGeom>
        </p:spPr>
        <p:txBody>
          <a:bodyPr vert="horz" wrap="square" lIns="91440" tIns="45720" rIns="91440" bIns="45720" numCol="1" anchor="t" anchorCtr="0" compatLnSpc="1">
            <a:prstTxWarp prst="textNoShape">
              <a:avLst/>
            </a:prstTxWarp>
          </a:bodyPr>
          <a:lstStyle>
            <a:lvl1pPr eaLnBrk="1" hangingPunct="1">
              <a:lnSpc>
                <a:spcPct val="100000"/>
              </a:lnSpc>
              <a:spcBef>
                <a:spcPct val="0"/>
              </a:spcBef>
              <a:buFontTx/>
              <a:buNone/>
              <a:defRPr sz="1800">
                <a:latin typeface="Arial" pitchFamily="34" charset="0"/>
              </a:defRPr>
            </a:lvl1pPr>
          </a:lstStyle>
          <a:p>
            <a:pPr defTabSz="914400">
              <a:defRPr/>
            </a:pPr>
            <a:endParaRPr lang="en-US" altLang="en-US" dirty="0">
              <a:solidFill>
                <a:srgbClr val="000000"/>
              </a:solidFill>
            </a:endParaRPr>
          </a:p>
        </p:txBody>
      </p:sp>
      <p:sp>
        <p:nvSpPr>
          <p:cNvPr id="12" name="Rectangle 11"/>
          <p:cNvSpPr>
            <a:spLocks noGrp="1" noChangeArrowheads="1"/>
          </p:cNvSpPr>
          <p:nvPr>
            <p:ph type="sldNum" sz="quarter" idx="12"/>
          </p:nvPr>
        </p:nvSpPr>
        <p:spPr/>
        <p:txBody>
          <a:bodyPr/>
          <a:lstStyle>
            <a:lvl1pPr algn="r">
              <a:defRPr/>
            </a:lvl1pPr>
          </a:lstStyle>
          <a:p>
            <a:pPr>
              <a:defRPr/>
            </a:pPr>
            <a:fld id="{8080AA17-C6D5-4397-A389-D14E1F7C5A3B}" type="slidenum">
              <a:rPr lang="en-US" altLang="en-US"/>
              <a:pPr>
                <a:defRPr/>
              </a:pPr>
              <a:t>‹#›</a:t>
            </a:fld>
            <a:endParaRPr lang="en-US" altLang="en-US" dirty="0"/>
          </a:p>
        </p:txBody>
      </p:sp>
    </p:spTree>
    <p:extLst>
      <p:ext uri="{BB962C8B-B14F-4D97-AF65-F5344CB8AC3E}">
        <p14:creationId xmlns:p14="http://schemas.microsoft.com/office/powerpoint/2010/main" val="251875943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pic>
        <p:nvPicPr>
          <p:cNvPr id="4" name="Picture 7" descr="subheader.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a:off x="0" y="0"/>
            <a:ext cx="9207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a:defRPr/>
            </a:pPr>
            <a:endParaRPr lang="en-US" altLang="en-US" dirty="0" smtClean="0">
              <a:solidFill>
                <a:srgbClr val="FFFFFF"/>
              </a:solidFill>
            </a:endParaRPr>
          </a:p>
        </p:txBody>
      </p:sp>
      <p:sp>
        <p:nvSpPr>
          <p:cNvPr id="6" name="Rectangle 5"/>
          <p:cNvSpPr/>
          <p:nvPr userDrawn="1"/>
        </p:nvSpPr>
        <p:spPr>
          <a:xfrm>
            <a:off x="9051925" y="0"/>
            <a:ext cx="9207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a:defRPr/>
            </a:pPr>
            <a:endParaRPr lang="en-US" altLang="en-US" dirty="0" smtClean="0">
              <a:solidFill>
                <a:srgbClr val="FFFFFF"/>
              </a:solidFill>
            </a:endParaRPr>
          </a:p>
        </p:txBody>
      </p:sp>
      <p:sp>
        <p:nvSpPr>
          <p:cNvPr id="7" name="Rectangle 6"/>
          <p:cNvSpPr/>
          <p:nvPr userDrawn="1"/>
        </p:nvSpPr>
        <p:spPr>
          <a:xfrm rot="16200000">
            <a:off x="4525962" y="-4525962"/>
            <a:ext cx="92075" cy="91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a:defRPr/>
            </a:pPr>
            <a:endParaRPr lang="en-US" altLang="en-US" dirty="0" smtClean="0">
              <a:solidFill>
                <a:srgbClr val="FFFFFF"/>
              </a:solidFill>
            </a:endParaRPr>
          </a:p>
        </p:txBody>
      </p:sp>
      <p:sp>
        <p:nvSpPr>
          <p:cNvPr id="8" name="Rectangle 7"/>
          <p:cNvSpPr/>
          <p:nvPr userDrawn="1"/>
        </p:nvSpPr>
        <p:spPr>
          <a:xfrm rot="16200000">
            <a:off x="4525962" y="2239963"/>
            <a:ext cx="92075" cy="91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a:defRPr/>
            </a:pPr>
            <a:endParaRPr lang="en-US" altLang="en-US" dirty="0" smtClean="0">
              <a:solidFill>
                <a:srgbClr val="FFFFFF"/>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Rectangle 4"/>
          <p:cNvSpPr>
            <a:spLocks noGrp="1" noChangeArrowheads="1"/>
          </p:cNvSpPr>
          <p:nvPr>
            <p:ph type="dt" sz="half" idx="10"/>
          </p:nvPr>
        </p:nvSpPr>
        <p:spPr/>
        <p:txBody>
          <a:bodyPr/>
          <a:lstStyle>
            <a:lvl1pPr>
              <a:defRPr/>
            </a:lvl1pPr>
          </a:lstStyle>
          <a:p>
            <a:pPr>
              <a:defRPr/>
            </a:pPr>
            <a:r>
              <a:rPr lang="en-US" altLang="en-US" smtClean="0">
                <a:solidFill>
                  <a:srgbClr val="000000"/>
                </a:solidFill>
              </a:rPr>
              <a:t>Your footnote</a:t>
            </a:r>
            <a:endParaRPr lang="en-US" altLang="en-US" dirty="0">
              <a:solidFill>
                <a:srgbClr val="000000"/>
              </a:solidFill>
            </a:endParaRPr>
          </a:p>
        </p:txBody>
      </p:sp>
      <p:sp>
        <p:nvSpPr>
          <p:cNvPr id="10" name="Rectangle 5"/>
          <p:cNvSpPr>
            <a:spLocks noGrp="1" noChangeArrowheads="1"/>
          </p:cNvSpPr>
          <p:nvPr>
            <p:ph type="ftr" sz="quarter" idx="11"/>
          </p:nvPr>
        </p:nvSpPr>
        <p:spPr>
          <a:xfrm>
            <a:off x="3124200" y="6245225"/>
            <a:ext cx="2895600" cy="476250"/>
          </a:xfrm>
          <a:prstGeom prst="rect">
            <a:avLst/>
          </a:prstGeom>
        </p:spPr>
        <p:txBody>
          <a:bodyPr vert="horz" wrap="square" lIns="91440" tIns="45720" rIns="91440" bIns="45720" numCol="1" anchor="t" anchorCtr="0" compatLnSpc="1">
            <a:prstTxWarp prst="textNoShape">
              <a:avLst/>
            </a:prstTxWarp>
          </a:bodyPr>
          <a:lstStyle>
            <a:lvl1pPr eaLnBrk="1" hangingPunct="1">
              <a:lnSpc>
                <a:spcPct val="100000"/>
              </a:lnSpc>
              <a:spcBef>
                <a:spcPct val="0"/>
              </a:spcBef>
              <a:buFontTx/>
              <a:buNone/>
              <a:defRPr sz="1800">
                <a:latin typeface="Arial" pitchFamily="34" charset="0"/>
              </a:defRPr>
            </a:lvl1pPr>
          </a:lstStyle>
          <a:p>
            <a:pPr defTabSz="914400">
              <a:defRPr/>
            </a:pPr>
            <a:endParaRPr lang="en-US" altLang="en-US" dirty="0">
              <a:solidFill>
                <a:srgbClr val="000000"/>
              </a:solidFill>
            </a:endParaRPr>
          </a:p>
        </p:txBody>
      </p:sp>
      <p:sp>
        <p:nvSpPr>
          <p:cNvPr id="11" name="Rectangle 6"/>
          <p:cNvSpPr>
            <a:spLocks noGrp="1" noChangeArrowheads="1"/>
          </p:cNvSpPr>
          <p:nvPr>
            <p:ph type="sldNum" sz="quarter" idx="12"/>
          </p:nvPr>
        </p:nvSpPr>
        <p:spPr/>
        <p:txBody>
          <a:bodyPr/>
          <a:lstStyle>
            <a:lvl1pPr algn="r">
              <a:defRPr/>
            </a:lvl1pPr>
          </a:lstStyle>
          <a:p>
            <a:pPr>
              <a:defRPr/>
            </a:pPr>
            <a:fld id="{AE97862D-2AAF-4833-A12A-00F4C8942813}" type="slidenum">
              <a:rPr lang="en-US" altLang="en-US"/>
              <a:pPr>
                <a:defRPr/>
              </a:pPr>
              <a:t>‹#›</a:t>
            </a:fld>
            <a:endParaRPr lang="en-US" altLang="en-US" dirty="0"/>
          </a:p>
        </p:txBody>
      </p:sp>
    </p:spTree>
    <p:extLst>
      <p:ext uri="{BB962C8B-B14F-4D97-AF65-F5344CB8AC3E}">
        <p14:creationId xmlns:p14="http://schemas.microsoft.com/office/powerpoint/2010/main" val="270656296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4" name="Picture 7" descr="subheader.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a:off x="0" y="0"/>
            <a:ext cx="9207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a:defRPr/>
            </a:pPr>
            <a:endParaRPr lang="en-US" altLang="en-US" dirty="0" smtClean="0">
              <a:solidFill>
                <a:srgbClr val="FFFFFF"/>
              </a:solidFill>
            </a:endParaRPr>
          </a:p>
        </p:txBody>
      </p:sp>
      <p:sp>
        <p:nvSpPr>
          <p:cNvPr id="6" name="Rectangle 5"/>
          <p:cNvSpPr/>
          <p:nvPr userDrawn="1"/>
        </p:nvSpPr>
        <p:spPr>
          <a:xfrm>
            <a:off x="9051925" y="0"/>
            <a:ext cx="9207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a:defRPr/>
            </a:pPr>
            <a:endParaRPr lang="en-US" altLang="en-US" dirty="0" smtClean="0">
              <a:solidFill>
                <a:srgbClr val="FFFFFF"/>
              </a:solidFill>
            </a:endParaRPr>
          </a:p>
        </p:txBody>
      </p:sp>
      <p:sp>
        <p:nvSpPr>
          <p:cNvPr id="7" name="Rectangle 6"/>
          <p:cNvSpPr/>
          <p:nvPr userDrawn="1"/>
        </p:nvSpPr>
        <p:spPr>
          <a:xfrm rot="16200000">
            <a:off x="4525962" y="-4525962"/>
            <a:ext cx="92075" cy="91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a:defRPr/>
            </a:pPr>
            <a:endParaRPr lang="en-US" altLang="en-US" dirty="0" smtClean="0">
              <a:solidFill>
                <a:srgbClr val="FFFFFF"/>
              </a:solidFill>
            </a:endParaRPr>
          </a:p>
        </p:txBody>
      </p:sp>
      <p:sp>
        <p:nvSpPr>
          <p:cNvPr id="8" name="Rectangle 7"/>
          <p:cNvSpPr/>
          <p:nvPr userDrawn="1"/>
        </p:nvSpPr>
        <p:spPr>
          <a:xfrm rot="16200000">
            <a:off x="4525962" y="2239963"/>
            <a:ext cx="92075" cy="91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a:defRPr/>
            </a:pPr>
            <a:endParaRPr lang="en-US" altLang="en-US" dirty="0" smtClean="0">
              <a:solidFill>
                <a:srgbClr val="FFFFFF"/>
              </a:solidFill>
            </a:endParaRPr>
          </a:p>
        </p:txBody>
      </p: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Rectangle 4"/>
          <p:cNvSpPr>
            <a:spLocks noGrp="1" noChangeArrowheads="1"/>
          </p:cNvSpPr>
          <p:nvPr>
            <p:ph type="dt" sz="half" idx="10"/>
          </p:nvPr>
        </p:nvSpPr>
        <p:spPr/>
        <p:txBody>
          <a:bodyPr/>
          <a:lstStyle>
            <a:lvl1pPr>
              <a:defRPr/>
            </a:lvl1pPr>
          </a:lstStyle>
          <a:p>
            <a:pPr>
              <a:defRPr/>
            </a:pPr>
            <a:r>
              <a:rPr lang="en-US" altLang="en-US" smtClean="0">
                <a:solidFill>
                  <a:srgbClr val="000000"/>
                </a:solidFill>
              </a:rPr>
              <a:t>Your footnote</a:t>
            </a:r>
            <a:endParaRPr lang="en-US" altLang="en-US" dirty="0">
              <a:solidFill>
                <a:srgbClr val="000000"/>
              </a:solidFill>
            </a:endParaRPr>
          </a:p>
        </p:txBody>
      </p:sp>
      <p:sp>
        <p:nvSpPr>
          <p:cNvPr id="10" name="Rectangle 5"/>
          <p:cNvSpPr>
            <a:spLocks noGrp="1" noChangeArrowheads="1"/>
          </p:cNvSpPr>
          <p:nvPr>
            <p:ph type="ftr" sz="quarter" idx="11"/>
          </p:nvPr>
        </p:nvSpPr>
        <p:spPr>
          <a:xfrm>
            <a:off x="3124200" y="6245225"/>
            <a:ext cx="2895600" cy="476250"/>
          </a:xfrm>
          <a:prstGeom prst="rect">
            <a:avLst/>
          </a:prstGeom>
        </p:spPr>
        <p:txBody>
          <a:bodyPr vert="horz" wrap="square" lIns="91440" tIns="45720" rIns="91440" bIns="45720" numCol="1" anchor="t" anchorCtr="0" compatLnSpc="1">
            <a:prstTxWarp prst="textNoShape">
              <a:avLst/>
            </a:prstTxWarp>
          </a:bodyPr>
          <a:lstStyle>
            <a:lvl1pPr eaLnBrk="1" hangingPunct="1">
              <a:lnSpc>
                <a:spcPct val="100000"/>
              </a:lnSpc>
              <a:spcBef>
                <a:spcPct val="0"/>
              </a:spcBef>
              <a:buFontTx/>
              <a:buNone/>
              <a:defRPr sz="1800">
                <a:latin typeface="Arial" pitchFamily="34" charset="0"/>
              </a:defRPr>
            </a:lvl1pPr>
          </a:lstStyle>
          <a:p>
            <a:pPr defTabSz="914400">
              <a:defRPr/>
            </a:pPr>
            <a:endParaRPr lang="en-US" altLang="en-US" dirty="0">
              <a:solidFill>
                <a:srgbClr val="000000"/>
              </a:solidFill>
            </a:endParaRPr>
          </a:p>
        </p:txBody>
      </p:sp>
      <p:sp>
        <p:nvSpPr>
          <p:cNvPr id="11" name="Rectangle 6"/>
          <p:cNvSpPr>
            <a:spLocks noGrp="1" noChangeArrowheads="1"/>
          </p:cNvSpPr>
          <p:nvPr>
            <p:ph type="sldNum" sz="quarter" idx="12"/>
          </p:nvPr>
        </p:nvSpPr>
        <p:spPr/>
        <p:txBody>
          <a:bodyPr/>
          <a:lstStyle>
            <a:lvl1pPr algn="r">
              <a:defRPr/>
            </a:lvl1pPr>
          </a:lstStyle>
          <a:p>
            <a:pPr>
              <a:defRPr/>
            </a:pPr>
            <a:fld id="{5097B321-EEC0-462E-BC00-4FDFB3112310}" type="slidenum">
              <a:rPr lang="en-US" altLang="en-US"/>
              <a:pPr>
                <a:defRPr/>
              </a:pPr>
              <a:t>‹#›</a:t>
            </a:fld>
            <a:endParaRPr lang="en-US" altLang="en-US" dirty="0"/>
          </a:p>
        </p:txBody>
      </p:sp>
    </p:spTree>
    <p:extLst>
      <p:ext uri="{BB962C8B-B14F-4D97-AF65-F5344CB8AC3E}">
        <p14:creationId xmlns:p14="http://schemas.microsoft.com/office/powerpoint/2010/main" val="362047810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objAndTx" preserve="1">
  <p:cSld name="Title, Content and Text">
    <p:spTree>
      <p:nvGrpSpPr>
        <p:cNvPr id="1" name=""/>
        <p:cNvGrpSpPr/>
        <p:nvPr/>
      </p:nvGrpSpPr>
      <p:grpSpPr>
        <a:xfrm>
          <a:off x="0" y="0"/>
          <a:ext cx="0" cy="0"/>
          <a:chOff x="0" y="0"/>
          <a:chExt cx="0" cy="0"/>
        </a:xfrm>
      </p:grpSpPr>
      <p:pic>
        <p:nvPicPr>
          <p:cNvPr id="5" name="Picture 7" descr="subheader.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0" y="0"/>
            <a:ext cx="9207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a:defRPr/>
            </a:pPr>
            <a:endParaRPr lang="en-US" altLang="en-US" dirty="0" smtClean="0">
              <a:solidFill>
                <a:srgbClr val="FFFFFF"/>
              </a:solidFill>
            </a:endParaRPr>
          </a:p>
        </p:txBody>
      </p:sp>
      <p:sp>
        <p:nvSpPr>
          <p:cNvPr id="7" name="Rectangle 6"/>
          <p:cNvSpPr/>
          <p:nvPr userDrawn="1"/>
        </p:nvSpPr>
        <p:spPr>
          <a:xfrm>
            <a:off x="9051925" y="0"/>
            <a:ext cx="9207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a:defRPr/>
            </a:pPr>
            <a:endParaRPr lang="en-US" altLang="en-US" dirty="0" smtClean="0">
              <a:solidFill>
                <a:srgbClr val="FFFFFF"/>
              </a:solidFill>
            </a:endParaRPr>
          </a:p>
        </p:txBody>
      </p:sp>
      <p:sp>
        <p:nvSpPr>
          <p:cNvPr id="8" name="Rectangle 7"/>
          <p:cNvSpPr/>
          <p:nvPr userDrawn="1"/>
        </p:nvSpPr>
        <p:spPr>
          <a:xfrm rot="16200000">
            <a:off x="4525962" y="-4525962"/>
            <a:ext cx="92075" cy="91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a:defRPr/>
            </a:pPr>
            <a:endParaRPr lang="en-US" altLang="en-US" dirty="0" smtClean="0">
              <a:solidFill>
                <a:srgbClr val="FFFFFF"/>
              </a:solidFill>
            </a:endParaRPr>
          </a:p>
        </p:txBody>
      </p:sp>
      <p:sp>
        <p:nvSpPr>
          <p:cNvPr id="9" name="Rectangle 8"/>
          <p:cNvSpPr/>
          <p:nvPr userDrawn="1"/>
        </p:nvSpPr>
        <p:spPr>
          <a:xfrm rot="16200000">
            <a:off x="4525962" y="2239963"/>
            <a:ext cx="92075" cy="91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a:defRPr/>
            </a:pPr>
            <a:endParaRPr lang="en-US" altLang="en-US" dirty="0" smtClean="0">
              <a:solidFill>
                <a:srgbClr val="FFFFFF"/>
              </a:solidFill>
            </a:endParaRPr>
          </a:p>
        </p:txBody>
      </p:sp>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Rectangle 9"/>
          <p:cNvSpPr>
            <a:spLocks noGrp="1" noChangeArrowheads="1"/>
          </p:cNvSpPr>
          <p:nvPr>
            <p:ph type="dt" sz="half" idx="10"/>
          </p:nvPr>
        </p:nvSpPr>
        <p:spPr/>
        <p:txBody>
          <a:bodyPr/>
          <a:lstStyle>
            <a:lvl1pPr>
              <a:defRPr/>
            </a:lvl1pPr>
          </a:lstStyle>
          <a:p>
            <a:pPr>
              <a:defRPr/>
            </a:pPr>
            <a:r>
              <a:rPr lang="en-US" altLang="en-US" smtClean="0">
                <a:solidFill>
                  <a:srgbClr val="000000"/>
                </a:solidFill>
              </a:rPr>
              <a:t>Your footnote</a:t>
            </a:r>
            <a:endParaRPr lang="en-US" altLang="en-US" dirty="0">
              <a:solidFill>
                <a:srgbClr val="000000"/>
              </a:solidFill>
            </a:endParaRPr>
          </a:p>
        </p:txBody>
      </p:sp>
      <p:sp>
        <p:nvSpPr>
          <p:cNvPr id="11" name="Footer Placeholder 10"/>
          <p:cNvSpPr>
            <a:spLocks noGrp="1" noChangeArrowheads="1"/>
          </p:cNvSpPr>
          <p:nvPr>
            <p:ph type="ftr" sz="quarter" idx="11"/>
          </p:nvPr>
        </p:nvSpPr>
        <p:spPr>
          <a:xfrm>
            <a:off x="3124200" y="6245225"/>
            <a:ext cx="2895600" cy="476250"/>
          </a:xfrm>
          <a:prstGeom prst="rect">
            <a:avLst/>
          </a:prstGeom>
        </p:spPr>
        <p:txBody>
          <a:bodyPr vert="horz" wrap="square" lIns="91440" tIns="45720" rIns="91440" bIns="45720" numCol="1" anchor="t" anchorCtr="0" compatLnSpc="1">
            <a:prstTxWarp prst="textNoShape">
              <a:avLst/>
            </a:prstTxWarp>
          </a:bodyPr>
          <a:lstStyle>
            <a:lvl1pPr eaLnBrk="1" hangingPunct="1">
              <a:lnSpc>
                <a:spcPct val="100000"/>
              </a:lnSpc>
              <a:spcBef>
                <a:spcPct val="0"/>
              </a:spcBef>
              <a:buFontTx/>
              <a:buNone/>
              <a:defRPr sz="1800">
                <a:latin typeface="Arial" pitchFamily="34" charset="0"/>
              </a:defRPr>
            </a:lvl1pPr>
          </a:lstStyle>
          <a:p>
            <a:pPr defTabSz="914400">
              <a:defRPr/>
            </a:pPr>
            <a:endParaRPr lang="en-US" altLang="en-US" dirty="0">
              <a:solidFill>
                <a:srgbClr val="000000"/>
              </a:solidFill>
            </a:endParaRPr>
          </a:p>
        </p:txBody>
      </p:sp>
      <p:sp>
        <p:nvSpPr>
          <p:cNvPr id="12" name="Rectangle 11"/>
          <p:cNvSpPr>
            <a:spLocks noGrp="1" noChangeArrowheads="1"/>
          </p:cNvSpPr>
          <p:nvPr>
            <p:ph type="sldNum" sz="quarter" idx="12"/>
          </p:nvPr>
        </p:nvSpPr>
        <p:spPr/>
        <p:txBody>
          <a:bodyPr/>
          <a:lstStyle>
            <a:lvl1pPr algn="r">
              <a:defRPr/>
            </a:lvl1pPr>
          </a:lstStyle>
          <a:p>
            <a:pPr>
              <a:defRPr/>
            </a:pPr>
            <a:fld id="{1CAB849A-DAD9-4CB8-91CE-7D2E3FEF6ACE}" type="slidenum">
              <a:rPr lang="en-US" altLang="en-US"/>
              <a:pPr>
                <a:defRPr/>
              </a:pPr>
              <a:t>‹#›</a:t>
            </a:fld>
            <a:endParaRPr lang="en-US" altLang="en-US" dirty="0"/>
          </a:p>
        </p:txBody>
      </p:sp>
    </p:spTree>
    <p:extLst>
      <p:ext uri="{BB962C8B-B14F-4D97-AF65-F5344CB8AC3E}">
        <p14:creationId xmlns:p14="http://schemas.microsoft.com/office/powerpoint/2010/main" val="269618746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ltLang="en-US" smtClean="0">
                <a:solidFill>
                  <a:srgbClr val="000000"/>
                </a:solidFill>
              </a:rPr>
              <a:t>Your footnote</a:t>
            </a:r>
            <a:endParaRPr lang="en-US" altLang="en-US" dirty="0">
              <a:solidFill>
                <a:srgbClr val="000000"/>
              </a:solidFill>
            </a:endParaRPr>
          </a:p>
        </p:txBody>
      </p:sp>
      <p:sp>
        <p:nvSpPr>
          <p:cNvPr id="3" name="Rectangle 6"/>
          <p:cNvSpPr>
            <a:spLocks noGrp="1" noChangeArrowheads="1"/>
          </p:cNvSpPr>
          <p:nvPr>
            <p:ph type="sldNum" sz="quarter" idx="11"/>
          </p:nvPr>
        </p:nvSpPr>
        <p:spPr>
          <a:ln/>
        </p:spPr>
        <p:txBody>
          <a:bodyPr/>
          <a:lstStyle>
            <a:lvl1pPr>
              <a:defRPr/>
            </a:lvl1pPr>
          </a:lstStyle>
          <a:p>
            <a:pPr>
              <a:defRPr/>
            </a:pPr>
            <a:fld id="{8D55F2A0-FD65-4FE1-980B-A03F33D27C8C}" type="slidenum">
              <a:rPr lang="en-US" altLang="en-US"/>
              <a:pPr>
                <a:defRPr/>
              </a:pPr>
              <a:t>‹#›</a:t>
            </a:fld>
            <a:endParaRPr lang="en-US" altLang="en-US" dirty="0"/>
          </a:p>
        </p:txBody>
      </p:sp>
    </p:spTree>
    <p:extLst>
      <p:ext uri="{BB962C8B-B14F-4D97-AF65-F5344CB8AC3E}">
        <p14:creationId xmlns:p14="http://schemas.microsoft.com/office/powerpoint/2010/main" val="78176127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81000" y="427038"/>
            <a:ext cx="8229600" cy="944562"/>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76400"/>
            <a:ext cx="8229600" cy="4144963"/>
          </a:xfrm>
        </p:spPr>
        <p:txBody>
          <a:bodyPr/>
          <a:lstStyle/>
          <a:p>
            <a:pPr lvl="0"/>
            <a:endParaRPr lang="en-US" noProof="0" dirty="0"/>
          </a:p>
        </p:txBody>
      </p:sp>
      <p:sp>
        <p:nvSpPr>
          <p:cNvPr id="4" name="Rectangle 4"/>
          <p:cNvSpPr>
            <a:spLocks noGrp="1" noChangeArrowheads="1"/>
          </p:cNvSpPr>
          <p:nvPr>
            <p:ph type="dt" sz="half" idx="10"/>
          </p:nvPr>
        </p:nvSpPr>
        <p:spPr>
          <a:ln/>
        </p:spPr>
        <p:txBody>
          <a:bodyPr/>
          <a:lstStyle>
            <a:lvl1pPr>
              <a:defRPr/>
            </a:lvl1pPr>
          </a:lstStyle>
          <a:p>
            <a:pPr>
              <a:defRPr/>
            </a:pPr>
            <a:r>
              <a:rPr lang="en-US" altLang="en-US" smtClean="0">
                <a:solidFill>
                  <a:srgbClr val="000000"/>
                </a:solidFill>
              </a:rPr>
              <a:t>Your footnote</a:t>
            </a:r>
            <a:endParaRPr lang="en-US" altLang="en-US" dirty="0">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86B68005-5C4C-4779-AE77-22C3966CEF59}" type="slidenum">
              <a:rPr lang="en-US" altLang="en-US"/>
              <a:pPr>
                <a:defRPr/>
              </a:pPr>
              <a:t>‹#›</a:t>
            </a:fld>
            <a:endParaRPr lang="en-US" altLang="en-US" dirty="0"/>
          </a:p>
        </p:txBody>
      </p:sp>
    </p:spTree>
    <p:extLst>
      <p:ext uri="{BB962C8B-B14F-4D97-AF65-F5344CB8AC3E}">
        <p14:creationId xmlns:p14="http://schemas.microsoft.com/office/powerpoint/2010/main" val="175343852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81000" y="427038"/>
            <a:ext cx="8229600" cy="94456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76400"/>
            <a:ext cx="8229600" cy="4144963"/>
          </a:xfrm>
        </p:spPr>
        <p:txBody>
          <a:bodyPr/>
          <a:lstStyle/>
          <a:p>
            <a:pPr lvl="0"/>
            <a:endParaRPr lang="en-US" noProof="0" dirty="0"/>
          </a:p>
        </p:txBody>
      </p:sp>
      <p:sp>
        <p:nvSpPr>
          <p:cNvPr id="4" name="Rectangle 4"/>
          <p:cNvSpPr>
            <a:spLocks noGrp="1" noChangeArrowheads="1"/>
          </p:cNvSpPr>
          <p:nvPr>
            <p:ph type="dt" sz="half" idx="10"/>
          </p:nvPr>
        </p:nvSpPr>
        <p:spPr>
          <a:ln/>
        </p:spPr>
        <p:txBody>
          <a:bodyPr/>
          <a:lstStyle>
            <a:lvl1pPr>
              <a:defRPr/>
            </a:lvl1pPr>
          </a:lstStyle>
          <a:p>
            <a:pPr>
              <a:defRPr/>
            </a:pPr>
            <a:r>
              <a:rPr lang="en-US" altLang="en-US" smtClean="0">
                <a:solidFill>
                  <a:srgbClr val="000000"/>
                </a:solidFill>
              </a:rPr>
              <a:t>Your footnote</a:t>
            </a:r>
            <a:endParaRPr lang="en-US" altLang="en-US" dirty="0">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780A2A6A-6442-4512-8896-BC1FF31BF3F3}" type="slidenum">
              <a:rPr lang="en-US" altLang="en-US"/>
              <a:pPr>
                <a:defRPr/>
              </a:pPr>
              <a:t>‹#›</a:t>
            </a:fld>
            <a:endParaRPr lang="en-US" altLang="en-US" dirty="0"/>
          </a:p>
        </p:txBody>
      </p:sp>
    </p:spTree>
    <p:extLst>
      <p:ext uri="{BB962C8B-B14F-4D97-AF65-F5344CB8AC3E}">
        <p14:creationId xmlns:p14="http://schemas.microsoft.com/office/powerpoint/2010/main" val="29515173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a:prstGeom prst="rect">
            <a:avLst/>
          </a:prstGeom>
        </p:spPr>
        <p:txBody>
          <a:bodyPr anchor="b"/>
          <a:lstStyle>
            <a:lvl1pPr algn="l">
              <a:defRPr sz="2000" b="1">
                <a:latin typeface="Arial" pitchFamily="34" charset="0"/>
              </a:defRPr>
            </a:lvl1pPr>
          </a:lstStyle>
          <a:p>
            <a:r>
              <a:rPr lang="en-US" smtClean="0"/>
              <a:t>Click to edit Master title style</a:t>
            </a:r>
            <a:endParaRPr lang="da-DK" dirty="0"/>
          </a:p>
        </p:txBody>
      </p:sp>
      <p:sp>
        <p:nvSpPr>
          <p:cNvPr id="3" name="Pladsholder til indhold 2"/>
          <p:cNvSpPr>
            <a:spLocks noGrp="1"/>
          </p:cNvSpPr>
          <p:nvPr>
            <p:ph idx="1"/>
          </p:nvPr>
        </p:nvSpPr>
        <p:spPr>
          <a:xfrm>
            <a:off x="3575050" y="273050"/>
            <a:ext cx="5111750" cy="5853113"/>
          </a:xfrm>
          <a:prstGeom prst="rect">
            <a:avLst/>
          </a:prstGeom>
        </p:spPr>
        <p:txBody>
          <a:bodyPr/>
          <a:lstStyle>
            <a:lvl1pPr>
              <a:defRPr sz="3200">
                <a:latin typeface="Arial" pitchFamily="34" charset="0"/>
              </a:defRPr>
            </a:lvl1pPr>
            <a:lvl2pPr>
              <a:defRPr sz="2800">
                <a:latin typeface="Arial" pitchFamily="34" charset="0"/>
              </a:defRPr>
            </a:lvl2pPr>
            <a:lvl3pPr>
              <a:defRPr sz="2400">
                <a:latin typeface="Arial" pitchFamily="34" charset="0"/>
              </a:defRPr>
            </a:lvl3pPr>
            <a:lvl4pPr>
              <a:defRPr sz="2000">
                <a:latin typeface="Arial" pitchFamily="34" charset="0"/>
              </a:defRPr>
            </a:lvl4pPr>
            <a:lvl5pPr>
              <a:defRPr sz="2000">
                <a:latin typeface="Arial" pitchFamily="34"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dirty="0"/>
          </a:p>
        </p:txBody>
      </p:sp>
      <p:sp>
        <p:nvSpPr>
          <p:cNvPr id="4" name="Pladsholder til tekst 3"/>
          <p:cNvSpPr>
            <a:spLocks noGrp="1"/>
          </p:cNvSpPr>
          <p:nvPr>
            <p:ph type="body" sz="half" idx="2"/>
          </p:nvPr>
        </p:nvSpPr>
        <p:spPr>
          <a:xfrm>
            <a:off x="457200" y="1435100"/>
            <a:ext cx="3008313" cy="4691063"/>
          </a:xfrm>
          <a:prstGeom prst="rect">
            <a:avLst/>
          </a:prstGeom>
        </p:spPr>
        <p:txBody>
          <a:bodyPr/>
          <a:lstStyle>
            <a:lvl1pPr marL="0" indent="0">
              <a:buNone/>
              <a:defRPr sz="1400">
                <a:latin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Pladsholder til dato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pitchFamily="-97" charset="-128"/>
              </a:defRPr>
            </a:lvl1pPr>
          </a:lstStyle>
          <a:p>
            <a:pPr>
              <a:defRPr/>
            </a:pPr>
            <a:r>
              <a:rPr lang="en-US" smtClean="0"/>
              <a:t>Your footnote</a:t>
            </a:r>
            <a:endParaRPr lang="da-DK"/>
          </a:p>
        </p:txBody>
      </p:sp>
      <p:sp>
        <p:nvSpPr>
          <p:cNvPr id="6" name="Pladsholder til sidefod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pitchFamily="-97" charset="-128"/>
              </a:defRPr>
            </a:lvl1pPr>
          </a:lstStyle>
          <a:p>
            <a:pPr>
              <a:defRPr/>
            </a:pPr>
            <a:endParaRPr lang="da-DK"/>
          </a:p>
        </p:txBody>
      </p:sp>
      <p:sp>
        <p:nvSpPr>
          <p:cNvPr id="7" name="Pladsholder til dias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pitchFamily="-97" charset="-128"/>
              </a:defRPr>
            </a:lvl1pPr>
          </a:lstStyle>
          <a:p>
            <a:pPr>
              <a:defRPr/>
            </a:pPr>
            <a:fld id="{82FA1181-06C8-467E-8609-B5E3873FDB80}" type="slidenum">
              <a:rPr lang="da-DK"/>
              <a:pPr>
                <a:defRPr/>
              </a:pPr>
              <a:t>‹#›</a:t>
            </a:fld>
            <a:endParaRPr lang="da-DK"/>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a:prstGeom prst="rect">
            <a:avLst/>
          </a:prstGeom>
        </p:spPr>
        <p:txBody>
          <a:bodyPr anchor="b"/>
          <a:lstStyle>
            <a:lvl1pPr algn="l">
              <a:defRPr sz="2000" b="1">
                <a:latin typeface="Arial" pitchFamily="34" charset="0"/>
              </a:defRPr>
            </a:lvl1pPr>
          </a:lstStyle>
          <a:p>
            <a:r>
              <a:rPr lang="en-US" smtClean="0"/>
              <a:t>Click to edit Master title style</a:t>
            </a:r>
            <a:endParaRPr lang="da-DK" dirty="0"/>
          </a:p>
        </p:txBody>
      </p:sp>
      <p:sp>
        <p:nvSpPr>
          <p:cNvPr id="3" name="Pladsholder til billede 2"/>
          <p:cNvSpPr>
            <a:spLocks noGrp="1"/>
          </p:cNvSpPr>
          <p:nvPr>
            <p:ph type="pic" idx="1"/>
          </p:nvPr>
        </p:nvSpPr>
        <p:spPr>
          <a:xfrm>
            <a:off x="1792288" y="612775"/>
            <a:ext cx="5486400" cy="4114800"/>
          </a:xfrm>
          <a:prstGeom prst="rect">
            <a:avLst/>
          </a:prstGeom>
        </p:spPr>
        <p:txBody>
          <a:bodyPr rtlCol="0">
            <a:normAutofit/>
          </a:bodyPr>
          <a:lstStyle>
            <a:lvl1pPr marL="0" indent="0">
              <a:buNone/>
              <a:defRPr sz="3200">
                <a:latin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da-DK" noProof="0" dirty="0"/>
          </a:p>
        </p:txBody>
      </p:sp>
      <p:sp>
        <p:nvSpPr>
          <p:cNvPr id="4" name="Pladsholder til tekst 3"/>
          <p:cNvSpPr>
            <a:spLocks noGrp="1"/>
          </p:cNvSpPr>
          <p:nvPr>
            <p:ph type="body" sz="half" idx="2"/>
          </p:nvPr>
        </p:nvSpPr>
        <p:spPr>
          <a:xfrm>
            <a:off x="1792288" y="5367338"/>
            <a:ext cx="5486400" cy="804862"/>
          </a:xfrm>
          <a:prstGeom prst="rect">
            <a:avLst/>
          </a:prstGeom>
        </p:spPr>
        <p:txBody>
          <a:bodyPr/>
          <a:lstStyle>
            <a:lvl1pPr marL="0" indent="0">
              <a:buNone/>
              <a:defRPr sz="1400">
                <a:latin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Pladsholder til dato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pitchFamily="-97" charset="-128"/>
              </a:defRPr>
            </a:lvl1pPr>
          </a:lstStyle>
          <a:p>
            <a:pPr>
              <a:defRPr/>
            </a:pPr>
            <a:r>
              <a:rPr lang="en-US" smtClean="0"/>
              <a:t>Your footnote</a:t>
            </a:r>
            <a:endParaRPr lang="da-DK"/>
          </a:p>
        </p:txBody>
      </p:sp>
      <p:sp>
        <p:nvSpPr>
          <p:cNvPr id="6" name="Pladsholder til sidefod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pitchFamily="-97" charset="-128"/>
              </a:defRPr>
            </a:lvl1pPr>
          </a:lstStyle>
          <a:p>
            <a:pPr>
              <a:defRPr/>
            </a:pPr>
            <a:endParaRPr lang="da-DK"/>
          </a:p>
        </p:txBody>
      </p:sp>
      <p:sp>
        <p:nvSpPr>
          <p:cNvPr id="7" name="Pladsholder til dias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pitchFamily="-97" charset="-128"/>
              </a:defRPr>
            </a:lvl1pPr>
          </a:lstStyle>
          <a:p>
            <a:pPr>
              <a:defRPr/>
            </a:pPr>
            <a:fld id="{6CB64F55-B5E2-45D7-A695-BF8EFBEE953E}" type="slidenum">
              <a:rPr lang="da-DK"/>
              <a:pPr>
                <a:defRPr/>
              </a:pPr>
              <a:t>‹#›</a:t>
            </a:fld>
            <a:endParaRPr lang="da-DK"/>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theme" Target="../theme/theme3.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theme" Target="../theme/theme4.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5" Type="http://schemas.openxmlformats.org/officeDocument/2006/relationships/theme" Target="../theme/theme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slideLayout" Target="../slideLayouts/slideLayout77.xml"/><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slideLayout" Target="../slideLayouts/slideLayout76.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5" Type="http://schemas.openxmlformats.org/officeDocument/2006/relationships/theme" Target="../theme/theme6.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slideLayout" Target="../slideLayouts/slideLayout7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33000">
              <a:schemeClr val="bg1"/>
            </a:gs>
            <a:gs pos="34000">
              <a:schemeClr val="bg2">
                <a:alpha val="49000"/>
              </a:schemeClr>
            </a:gs>
            <a:gs pos="68000">
              <a:schemeClr val="bg1"/>
            </a:gs>
          </a:gsLst>
          <a:lin ang="16200000" scaled="0"/>
          <a:tileRect/>
        </a:gradFill>
        <a:effectLst/>
      </p:bgPr>
    </p:bg>
    <p:spTree>
      <p:nvGrpSpPr>
        <p:cNvPr id="1" name=""/>
        <p:cNvGrpSpPr/>
        <p:nvPr/>
      </p:nvGrpSpPr>
      <p:grpSpPr>
        <a:xfrm>
          <a:off x="0" y="0"/>
          <a:ext cx="0" cy="0"/>
          <a:chOff x="0" y="0"/>
          <a:chExt cx="0" cy="0"/>
        </a:xfrm>
      </p:grpSpPr>
    </p:spTree>
  </p:cSld>
  <p:clrMap bg1="dk1" tx1="lt1" bg2="dk2" tx2="lt2" accent1="accent1" accent2="accent2" accent3="accent3" accent4="accent4" accent5="accent5" accent6="accent6" hlink="hlink" folHlink="folHlink"/>
  <p:sldLayoutIdLst>
    <p:sldLayoutId id="2147483965" r:id="rId1"/>
    <p:sldLayoutId id="2147483967" r:id="rId2"/>
    <p:sldLayoutId id="2147483968" r:id="rId3"/>
    <p:sldLayoutId id="2147483969" r:id="rId4"/>
    <p:sldLayoutId id="2147483970" r:id="rId5"/>
    <p:sldLayoutId id="2147483971" r:id="rId6"/>
    <p:sldLayoutId id="2147483972" r:id="rId7"/>
    <p:sldLayoutId id="2147483973" r:id="rId8"/>
    <p:sldLayoutId id="2147483974" r:id="rId9"/>
    <p:sldLayoutId id="2147483975" r:id="rId10"/>
    <p:sldLayoutId id="2147483976" r:id="rId11"/>
  </p:sldLayoutIdLst>
  <p:hf hdr="0" ftr="0" dt="0"/>
  <p:txStyles>
    <p:titleStyle>
      <a:lvl1pPr algn="ctr" defTabSz="457200" rtl="0" eaLnBrk="1" fontAlgn="base" hangingPunct="1">
        <a:spcBef>
          <a:spcPct val="0"/>
        </a:spcBef>
        <a:spcAft>
          <a:spcPct val="0"/>
        </a:spcAft>
        <a:defRPr sz="4400" kern="1200">
          <a:solidFill>
            <a:schemeClr val="tx1"/>
          </a:solidFill>
          <a:latin typeface="Arial Narrow"/>
          <a:ea typeface="ＭＳ Ｐゴシック" pitchFamily="-97" charset="-128"/>
          <a:cs typeface="+mj-cs"/>
        </a:defRPr>
      </a:lvl1pPr>
      <a:lvl2pPr algn="ctr" defTabSz="457200" rtl="0" eaLnBrk="1" fontAlgn="base" hangingPunct="1">
        <a:spcBef>
          <a:spcPct val="0"/>
        </a:spcBef>
        <a:spcAft>
          <a:spcPct val="0"/>
        </a:spcAft>
        <a:defRPr sz="4400">
          <a:solidFill>
            <a:schemeClr val="tx1"/>
          </a:solidFill>
          <a:latin typeface="Arial Narrow" pitchFamily="-97" charset="0"/>
          <a:ea typeface="ＭＳ Ｐゴシック" pitchFamily="-97" charset="-128"/>
        </a:defRPr>
      </a:lvl2pPr>
      <a:lvl3pPr algn="ctr" defTabSz="457200" rtl="0" eaLnBrk="1" fontAlgn="base" hangingPunct="1">
        <a:spcBef>
          <a:spcPct val="0"/>
        </a:spcBef>
        <a:spcAft>
          <a:spcPct val="0"/>
        </a:spcAft>
        <a:defRPr sz="4400">
          <a:solidFill>
            <a:schemeClr val="tx1"/>
          </a:solidFill>
          <a:latin typeface="Arial Narrow" pitchFamily="-97" charset="0"/>
          <a:ea typeface="ＭＳ Ｐゴシック" pitchFamily="-97" charset="-128"/>
        </a:defRPr>
      </a:lvl3pPr>
      <a:lvl4pPr algn="ctr" defTabSz="457200" rtl="0" eaLnBrk="1" fontAlgn="base" hangingPunct="1">
        <a:spcBef>
          <a:spcPct val="0"/>
        </a:spcBef>
        <a:spcAft>
          <a:spcPct val="0"/>
        </a:spcAft>
        <a:defRPr sz="4400">
          <a:solidFill>
            <a:schemeClr val="tx1"/>
          </a:solidFill>
          <a:latin typeface="Arial Narrow" pitchFamily="-97" charset="0"/>
          <a:ea typeface="ＭＳ Ｐゴシック" pitchFamily="-97" charset="-128"/>
        </a:defRPr>
      </a:lvl4pPr>
      <a:lvl5pPr algn="ctr" defTabSz="457200" rtl="0" eaLnBrk="1" fontAlgn="base" hangingPunct="1">
        <a:spcBef>
          <a:spcPct val="0"/>
        </a:spcBef>
        <a:spcAft>
          <a:spcPct val="0"/>
        </a:spcAft>
        <a:defRPr sz="4400">
          <a:solidFill>
            <a:schemeClr val="tx1"/>
          </a:solidFill>
          <a:latin typeface="Arial Narrow" pitchFamily="-97" charset="0"/>
          <a:ea typeface="ＭＳ Ｐゴシック" pitchFamily="-97" charset="-128"/>
        </a:defRPr>
      </a:lvl5pPr>
      <a:lvl6pPr marL="457200" algn="ctr" defTabSz="457200" rtl="0" eaLnBrk="1" fontAlgn="base" hangingPunct="1">
        <a:spcBef>
          <a:spcPct val="0"/>
        </a:spcBef>
        <a:spcAft>
          <a:spcPct val="0"/>
        </a:spcAft>
        <a:defRPr sz="4400">
          <a:solidFill>
            <a:schemeClr val="tx1"/>
          </a:solidFill>
          <a:latin typeface="Arial Narrow" pitchFamily="-97" charset="0"/>
        </a:defRPr>
      </a:lvl6pPr>
      <a:lvl7pPr marL="914400" algn="ctr" defTabSz="457200" rtl="0" eaLnBrk="1" fontAlgn="base" hangingPunct="1">
        <a:spcBef>
          <a:spcPct val="0"/>
        </a:spcBef>
        <a:spcAft>
          <a:spcPct val="0"/>
        </a:spcAft>
        <a:defRPr sz="4400">
          <a:solidFill>
            <a:schemeClr val="tx1"/>
          </a:solidFill>
          <a:latin typeface="Arial Narrow" pitchFamily="-97" charset="0"/>
        </a:defRPr>
      </a:lvl7pPr>
      <a:lvl8pPr marL="1371600" algn="ctr" defTabSz="457200" rtl="0" eaLnBrk="1" fontAlgn="base" hangingPunct="1">
        <a:spcBef>
          <a:spcPct val="0"/>
        </a:spcBef>
        <a:spcAft>
          <a:spcPct val="0"/>
        </a:spcAft>
        <a:defRPr sz="4400">
          <a:solidFill>
            <a:schemeClr val="tx1"/>
          </a:solidFill>
          <a:latin typeface="Arial Narrow" pitchFamily="-97" charset="0"/>
        </a:defRPr>
      </a:lvl8pPr>
      <a:lvl9pPr marL="1828800" algn="ctr" defTabSz="457200" rtl="0" eaLnBrk="1" fontAlgn="base" hangingPunct="1">
        <a:spcBef>
          <a:spcPct val="0"/>
        </a:spcBef>
        <a:spcAft>
          <a:spcPct val="0"/>
        </a:spcAft>
        <a:defRPr sz="4400">
          <a:solidFill>
            <a:schemeClr val="tx1"/>
          </a:solidFill>
          <a:latin typeface="Arial Narrow" pitchFamily="-97"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Arial Narrow"/>
          <a:ea typeface="ＭＳ Ｐゴシック" pitchFamily="-97" charset="-128"/>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Arial Narrow"/>
          <a:ea typeface="ＭＳ Ｐゴシック" pitchFamily="-97"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Arial Narrow"/>
          <a:ea typeface="ＭＳ Ｐゴシック" pitchFamily="-97"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Arial Narrow"/>
          <a:ea typeface="ＭＳ Ｐゴシック" pitchFamily="-97"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Arial Narrow"/>
          <a:ea typeface="ＭＳ Ｐゴシック" pitchFamily="-97"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a-DK"/>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33000">
              <a:schemeClr val="bg1"/>
            </a:gs>
            <a:gs pos="34000">
              <a:schemeClr val="bg2">
                <a:alpha val="49000"/>
              </a:schemeClr>
            </a:gs>
            <a:gs pos="68000">
              <a:schemeClr val="bg1"/>
            </a:gs>
          </a:gsLst>
          <a:lin ang="16200000" scaled="0"/>
          <a:tileRect/>
        </a:gradFill>
        <a:effectLst/>
      </p:bgPr>
    </p:bg>
    <p:spTree>
      <p:nvGrpSpPr>
        <p:cNvPr id="1" name=""/>
        <p:cNvGrpSpPr/>
        <p:nvPr/>
      </p:nvGrpSpPr>
      <p:grpSpPr>
        <a:xfrm>
          <a:off x="0" y="0"/>
          <a:ext cx="0" cy="0"/>
          <a:chOff x="0" y="0"/>
          <a:chExt cx="0" cy="0"/>
        </a:xfrm>
      </p:grpSpPr>
    </p:spTree>
  </p:cSld>
  <p:clrMap bg1="dk1" tx1="lt1" bg2="dk2" tx2="lt2" accent1="accent1" accent2="accent2" accent3="accent3" accent4="accent4" accent5="accent5" accent6="accent6" hlink="hlink" folHlink="folHlink"/>
  <p:sldLayoutIdLst>
    <p:sldLayoutId id="2147483966" r:id="rId1"/>
    <p:sldLayoutId id="2147483977" r:id="rId2"/>
    <p:sldLayoutId id="2147483978" r:id="rId3"/>
    <p:sldLayoutId id="2147483979" r:id="rId4"/>
    <p:sldLayoutId id="2147483980" r:id="rId5"/>
    <p:sldLayoutId id="2147483981" r:id="rId6"/>
    <p:sldLayoutId id="2147483982" r:id="rId7"/>
    <p:sldLayoutId id="2147483983" r:id="rId8"/>
    <p:sldLayoutId id="2147483984" r:id="rId9"/>
    <p:sldLayoutId id="2147483985" r:id="rId10"/>
    <p:sldLayoutId id="2147483986" r:id="rId11"/>
  </p:sldLayoutIdLst>
  <p:hf hdr="0" ftr="0" dt="0"/>
  <p:txStyles>
    <p:titleStyle>
      <a:lvl1pPr algn="ctr" defTabSz="457200" rtl="0" eaLnBrk="0" fontAlgn="base" hangingPunct="0">
        <a:spcBef>
          <a:spcPct val="0"/>
        </a:spcBef>
        <a:spcAft>
          <a:spcPct val="0"/>
        </a:spcAft>
        <a:defRPr sz="4400" kern="1200">
          <a:solidFill>
            <a:schemeClr val="tx1"/>
          </a:solidFill>
          <a:latin typeface="Arial Narrow"/>
          <a:ea typeface="ＭＳ Ｐゴシック" pitchFamily="-97" charset="-128"/>
          <a:cs typeface="+mj-cs"/>
        </a:defRPr>
      </a:lvl1pPr>
      <a:lvl2pPr algn="ctr" defTabSz="457200" rtl="0" eaLnBrk="0" fontAlgn="base" hangingPunct="0">
        <a:spcBef>
          <a:spcPct val="0"/>
        </a:spcBef>
        <a:spcAft>
          <a:spcPct val="0"/>
        </a:spcAft>
        <a:defRPr sz="4400">
          <a:solidFill>
            <a:schemeClr val="tx1"/>
          </a:solidFill>
          <a:latin typeface="Arial Narrow" pitchFamily="-97" charset="0"/>
          <a:ea typeface="ＭＳ Ｐゴシック" pitchFamily="-97" charset="-128"/>
        </a:defRPr>
      </a:lvl2pPr>
      <a:lvl3pPr algn="ctr" defTabSz="457200" rtl="0" eaLnBrk="0" fontAlgn="base" hangingPunct="0">
        <a:spcBef>
          <a:spcPct val="0"/>
        </a:spcBef>
        <a:spcAft>
          <a:spcPct val="0"/>
        </a:spcAft>
        <a:defRPr sz="4400">
          <a:solidFill>
            <a:schemeClr val="tx1"/>
          </a:solidFill>
          <a:latin typeface="Arial Narrow" pitchFamily="-97" charset="0"/>
          <a:ea typeface="ＭＳ Ｐゴシック" pitchFamily="-97" charset="-128"/>
        </a:defRPr>
      </a:lvl3pPr>
      <a:lvl4pPr algn="ctr" defTabSz="457200" rtl="0" eaLnBrk="0" fontAlgn="base" hangingPunct="0">
        <a:spcBef>
          <a:spcPct val="0"/>
        </a:spcBef>
        <a:spcAft>
          <a:spcPct val="0"/>
        </a:spcAft>
        <a:defRPr sz="4400">
          <a:solidFill>
            <a:schemeClr val="tx1"/>
          </a:solidFill>
          <a:latin typeface="Arial Narrow" pitchFamily="-97" charset="0"/>
          <a:ea typeface="ＭＳ Ｐゴシック" pitchFamily="-97" charset="-128"/>
        </a:defRPr>
      </a:lvl4pPr>
      <a:lvl5pPr algn="ctr" defTabSz="457200" rtl="0" eaLnBrk="0" fontAlgn="base" hangingPunct="0">
        <a:spcBef>
          <a:spcPct val="0"/>
        </a:spcBef>
        <a:spcAft>
          <a:spcPct val="0"/>
        </a:spcAft>
        <a:defRPr sz="4400">
          <a:solidFill>
            <a:schemeClr val="tx1"/>
          </a:solidFill>
          <a:latin typeface="Arial Narrow" pitchFamily="-97" charset="0"/>
          <a:ea typeface="ＭＳ Ｐゴシック" pitchFamily="-97" charset="-128"/>
        </a:defRPr>
      </a:lvl5pPr>
      <a:lvl6pPr marL="457200" algn="ctr" defTabSz="457200" rtl="0" fontAlgn="base">
        <a:spcBef>
          <a:spcPct val="0"/>
        </a:spcBef>
        <a:spcAft>
          <a:spcPct val="0"/>
        </a:spcAft>
        <a:defRPr sz="4400">
          <a:solidFill>
            <a:schemeClr val="tx1"/>
          </a:solidFill>
          <a:latin typeface="Arial Narrow" pitchFamily="-97" charset="0"/>
        </a:defRPr>
      </a:lvl6pPr>
      <a:lvl7pPr marL="914400" algn="ctr" defTabSz="457200" rtl="0" fontAlgn="base">
        <a:spcBef>
          <a:spcPct val="0"/>
        </a:spcBef>
        <a:spcAft>
          <a:spcPct val="0"/>
        </a:spcAft>
        <a:defRPr sz="4400">
          <a:solidFill>
            <a:schemeClr val="tx1"/>
          </a:solidFill>
          <a:latin typeface="Arial Narrow" pitchFamily="-97" charset="0"/>
        </a:defRPr>
      </a:lvl7pPr>
      <a:lvl8pPr marL="1371600" algn="ctr" defTabSz="457200" rtl="0" fontAlgn="base">
        <a:spcBef>
          <a:spcPct val="0"/>
        </a:spcBef>
        <a:spcAft>
          <a:spcPct val="0"/>
        </a:spcAft>
        <a:defRPr sz="4400">
          <a:solidFill>
            <a:schemeClr val="tx1"/>
          </a:solidFill>
          <a:latin typeface="Arial Narrow" pitchFamily="-97" charset="0"/>
        </a:defRPr>
      </a:lvl8pPr>
      <a:lvl9pPr marL="1828800" algn="ctr" defTabSz="457200" rtl="0" fontAlgn="base">
        <a:spcBef>
          <a:spcPct val="0"/>
        </a:spcBef>
        <a:spcAft>
          <a:spcPct val="0"/>
        </a:spcAft>
        <a:defRPr sz="4400">
          <a:solidFill>
            <a:schemeClr val="tx1"/>
          </a:solidFill>
          <a:latin typeface="Arial Narrow" pitchFamily="-97"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Arial Narrow"/>
          <a:ea typeface="ＭＳ Ｐゴシック" pitchFamily="-97" charset="-128"/>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Arial Narrow"/>
          <a:ea typeface="ＭＳ Ｐゴシック" pitchFamily="-97"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Arial Narrow"/>
          <a:ea typeface="ＭＳ Ｐゴシック" pitchFamily="-97"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Arial Narrow"/>
          <a:ea typeface="ＭＳ Ｐゴシック" pitchFamily="-97"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Arial Narrow"/>
          <a:ea typeface="ＭＳ Ｐゴシック" pitchFamily="-97"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a-DK"/>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extBox 6"/>
          <p:cNvSpPr txBox="1">
            <a:spLocks noChangeArrowheads="1"/>
          </p:cNvSpPr>
          <p:nvPr userDrawn="1"/>
        </p:nvSpPr>
        <p:spPr bwMode="auto">
          <a:xfrm>
            <a:off x="0" y="0"/>
            <a:ext cx="9144000" cy="1219200"/>
          </a:xfrm>
          <a:prstGeom prst="rect">
            <a:avLst/>
          </a:prstGeom>
          <a:solidFill>
            <a:srgbClr val="38507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Rounded MT Bold" pitchFamily="34" charset="0"/>
              </a:defRPr>
            </a:lvl1pPr>
            <a:lvl2pPr marL="742950" indent="-285750">
              <a:defRPr sz="2400">
                <a:solidFill>
                  <a:schemeClr val="tx1"/>
                </a:solidFill>
                <a:latin typeface="Arial Rounded MT Bold" pitchFamily="34" charset="0"/>
              </a:defRPr>
            </a:lvl2pPr>
            <a:lvl3pPr marL="1143000" indent="-228600">
              <a:defRPr sz="2400">
                <a:solidFill>
                  <a:schemeClr val="tx1"/>
                </a:solidFill>
                <a:latin typeface="Arial Rounded MT Bold" pitchFamily="34" charset="0"/>
              </a:defRPr>
            </a:lvl3pPr>
            <a:lvl4pPr marL="1600200" indent="-228600">
              <a:defRPr sz="2400">
                <a:solidFill>
                  <a:schemeClr val="tx1"/>
                </a:solidFill>
                <a:latin typeface="Arial Rounded MT Bold" pitchFamily="34" charset="0"/>
              </a:defRPr>
            </a:lvl4pPr>
            <a:lvl5pPr marL="2057400" indent="-228600">
              <a:defRPr sz="2400">
                <a:solidFill>
                  <a:schemeClr val="tx1"/>
                </a:solidFill>
                <a:latin typeface="Arial Rounded MT Bold" pitchFamily="34" charset="0"/>
              </a:defRPr>
            </a:lvl5pPr>
            <a:lvl6pPr marL="2514600" indent="-228600" eaLnBrk="0" fontAlgn="base" hangingPunct="0">
              <a:lnSpc>
                <a:spcPct val="80000"/>
              </a:lnSpc>
              <a:spcBef>
                <a:spcPct val="20000"/>
              </a:spcBef>
              <a:spcAft>
                <a:spcPct val="0"/>
              </a:spcAft>
              <a:buChar char="•"/>
              <a:defRPr sz="2400">
                <a:solidFill>
                  <a:schemeClr val="tx1"/>
                </a:solidFill>
                <a:latin typeface="Arial Rounded MT Bold" pitchFamily="34" charset="0"/>
              </a:defRPr>
            </a:lvl6pPr>
            <a:lvl7pPr marL="2971800" indent="-228600" eaLnBrk="0" fontAlgn="base" hangingPunct="0">
              <a:lnSpc>
                <a:spcPct val="80000"/>
              </a:lnSpc>
              <a:spcBef>
                <a:spcPct val="20000"/>
              </a:spcBef>
              <a:spcAft>
                <a:spcPct val="0"/>
              </a:spcAft>
              <a:buChar char="•"/>
              <a:defRPr sz="2400">
                <a:solidFill>
                  <a:schemeClr val="tx1"/>
                </a:solidFill>
                <a:latin typeface="Arial Rounded MT Bold" pitchFamily="34" charset="0"/>
              </a:defRPr>
            </a:lvl7pPr>
            <a:lvl8pPr marL="3429000" indent="-228600" eaLnBrk="0" fontAlgn="base" hangingPunct="0">
              <a:lnSpc>
                <a:spcPct val="80000"/>
              </a:lnSpc>
              <a:spcBef>
                <a:spcPct val="20000"/>
              </a:spcBef>
              <a:spcAft>
                <a:spcPct val="0"/>
              </a:spcAft>
              <a:buChar char="•"/>
              <a:defRPr sz="2400">
                <a:solidFill>
                  <a:schemeClr val="tx1"/>
                </a:solidFill>
                <a:latin typeface="Arial Rounded MT Bold" pitchFamily="34" charset="0"/>
              </a:defRPr>
            </a:lvl8pPr>
            <a:lvl9pPr marL="3886200" indent="-228600" eaLnBrk="0" fontAlgn="base" hangingPunct="0">
              <a:lnSpc>
                <a:spcPct val="80000"/>
              </a:lnSpc>
              <a:spcBef>
                <a:spcPct val="20000"/>
              </a:spcBef>
              <a:spcAft>
                <a:spcPct val="0"/>
              </a:spcAft>
              <a:buChar char="•"/>
              <a:defRPr sz="2400">
                <a:solidFill>
                  <a:schemeClr val="tx1"/>
                </a:solidFill>
                <a:latin typeface="Arial Rounded MT Bold" pitchFamily="34" charset="0"/>
              </a:defRPr>
            </a:lvl9pPr>
          </a:lstStyle>
          <a:p>
            <a:pPr defTabSz="914400">
              <a:defRPr/>
            </a:pPr>
            <a:endParaRPr lang="en-US" altLang="en-US" sz="1800" dirty="0" smtClean="0">
              <a:solidFill>
                <a:srgbClr val="000000"/>
              </a:solidFill>
              <a:latin typeface="Arial" pitchFamily="34" charset="0"/>
            </a:endParaRPr>
          </a:p>
        </p:txBody>
      </p:sp>
      <p:sp>
        <p:nvSpPr>
          <p:cNvPr id="1027" name="Rectangle 2"/>
          <p:cNvSpPr>
            <a:spLocks noGrp="1" noChangeArrowheads="1"/>
          </p:cNvSpPr>
          <p:nvPr>
            <p:ph type="title"/>
          </p:nvPr>
        </p:nvSpPr>
        <p:spPr bwMode="auto">
          <a:xfrm>
            <a:off x="381000" y="427038"/>
            <a:ext cx="8229600" cy="94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1028" name="Rectangle 3"/>
          <p:cNvSpPr>
            <a:spLocks noGrp="1" noChangeArrowheads="1"/>
          </p:cNvSpPr>
          <p:nvPr>
            <p:ph type="body" idx="1"/>
          </p:nvPr>
        </p:nvSpPr>
        <p:spPr bwMode="auto">
          <a:xfrm>
            <a:off x="457200" y="1676400"/>
            <a:ext cx="8229600" cy="414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lnSpc>
                <a:spcPct val="100000"/>
              </a:lnSpc>
              <a:spcBef>
                <a:spcPct val="0"/>
              </a:spcBef>
              <a:buFontTx/>
              <a:buNone/>
              <a:defRPr sz="1400">
                <a:latin typeface="Arial" pitchFamily="34" charset="0"/>
              </a:defRPr>
            </a:lvl1pPr>
          </a:lstStyle>
          <a:p>
            <a:pPr defTabSz="914400">
              <a:defRPr/>
            </a:pPr>
            <a:r>
              <a:rPr lang="en-US" altLang="en-US" smtClean="0">
                <a:solidFill>
                  <a:srgbClr val="000000"/>
                </a:solidFill>
              </a:rPr>
              <a:t>Your footnote</a:t>
            </a:r>
            <a:endParaRPr lang="en-US" altLang="en-US" dirty="0">
              <a:solidFill>
                <a:srgbClr val="000000"/>
              </a:solidFill>
            </a:endParaRPr>
          </a:p>
        </p:txBody>
      </p:sp>
      <p:sp>
        <p:nvSpPr>
          <p:cNvPr id="1030" name="Rectangle 6"/>
          <p:cNvSpPr>
            <a:spLocks noGrp="1" noChangeArrowheads="1"/>
          </p:cNvSpPr>
          <p:nvPr>
            <p:ph type="sldNum" sz="quarter" idx="4"/>
          </p:nvPr>
        </p:nvSpPr>
        <p:spPr bwMode="auto">
          <a:xfrm>
            <a:off x="3505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lnSpc>
                <a:spcPct val="100000"/>
              </a:lnSpc>
              <a:spcBef>
                <a:spcPct val="0"/>
              </a:spcBef>
              <a:buFontTx/>
              <a:buNone/>
              <a:defRPr sz="1400">
                <a:solidFill>
                  <a:srgbClr val="404040"/>
                </a:solidFill>
                <a:latin typeface="Arial" pitchFamily="34" charset="0"/>
              </a:defRPr>
            </a:lvl1pPr>
          </a:lstStyle>
          <a:p>
            <a:pPr defTabSz="914400">
              <a:defRPr/>
            </a:pPr>
            <a:fld id="{258CFA26-5A3A-436C-B453-C6BEBCB3143D}" type="slidenum">
              <a:rPr lang="en-US" altLang="en-US"/>
              <a:pPr defTabSz="914400">
                <a:defRPr/>
              </a:pPr>
              <a:t>‹#›</a:t>
            </a:fld>
            <a:endParaRPr lang="en-US" altLang="en-US" dirty="0"/>
          </a:p>
        </p:txBody>
      </p:sp>
      <p:sp>
        <p:nvSpPr>
          <p:cNvPr id="16" name="Rectangle 15"/>
          <p:cNvSpPr/>
          <p:nvPr userDrawn="1"/>
        </p:nvSpPr>
        <p:spPr>
          <a:xfrm rot="16200000">
            <a:off x="4525962" y="2239963"/>
            <a:ext cx="92075" cy="91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a:defRPr/>
            </a:pPr>
            <a:endParaRPr lang="en-US" altLang="en-US" dirty="0" smtClean="0">
              <a:solidFill>
                <a:srgbClr val="FFFFFF"/>
              </a:solidFill>
            </a:endParaRPr>
          </a:p>
        </p:txBody>
      </p:sp>
    </p:spTree>
    <p:extLst>
      <p:ext uri="{BB962C8B-B14F-4D97-AF65-F5344CB8AC3E}">
        <p14:creationId xmlns:p14="http://schemas.microsoft.com/office/powerpoint/2010/main" val="1138899628"/>
      </p:ext>
    </p:extLst>
  </p:cSld>
  <p:clrMap bg1="lt1" tx1="dk1" bg2="lt2" tx2="dk2" accent1="accent1" accent2="accent2" accent3="accent3" accent4="accent4" accent5="accent5" accent6="accent6" hlink="hlink" folHlink="folHlink"/>
  <p:sldLayoutIdLst>
    <p:sldLayoutId id="2147483988" r:id="rId1"/>
    <p:sldLayoutId id="2147483989" r:id="rId2"/>
    <p:sldLayoutId id="2147483990" r:id="rId3"/>
    <p:sldLayoutId id="2147483991" r:id="rId4"/>
    <p:sldLayoutId id="2147483992" r:id="rId5"/>
    <p:sldLayoutId id="2147483993" r:id="rId6"/>
    <p:sldLayoutId id="2147483994" r:id="rId7"/>
    <p:sldLayoutId id="2147483995" r:id="rId8"/>
    <p:sldLayoutId id="2147483996" r:id="rId9"/>
    <p:sldLayoutId id="2147483997" r:id="rId10"/>
    <p:sldLayoutId id="2147483998" r:id="rId11"/>
    <p:sldLayoutId id="2147483999" r:id="rId12"/>
    <p:sldLayoutId id="2147484000" r:id="rId13"/>
    <p:sldLayoutId id="2147484001" r:id="rId14"/>
  </p:sldLayoutIdLst>
  <p:hf hdr="0" ftr="0" dt="0"/>
  <p:txStyles>
    <p:titleStyle>
      <a:lvl1pPr algn="l" rtl="0" eaLnBrk="0" fontAlgn="base" hangingPunct="0">
        <a:spcBef>
          <a:spcPct val="0"/>
        </a:spcBef>
        <a:spcAft>
          <a:spcPct val="0"/>
        </a:spcAft>
        <a:defRPr sz="3000">
          <a:solidFill>
            <a:schemeClr val="bg1"/>
          </a:solidFill>
          <a:latin typeface="Didot"/>
          <a:ea typeface="+mj-ea"/>
          <a:cs typeface="+mj-cs"/>
        </a:defRPr>
      </a:lvl1pPr>
      <a:lvl2pPr algn="l" rtl="0" eaLnBrk="0" fontAlgn="base" hangingPunct="0">
        <a:spcBef>
          <a:spcPct val="0"/>
        </a:spcBef>
        <a:spcAft>
          <a:spcPct val="0"/>
        </a:spcAft>
        <a:defRPr sz="3000">
          <a:solidFill>
            <a:schemeClr val="bg1"/>
          </a:solidFill>
          <a:latin typeface="Didot"/>
        </a:defRPr>
      </a:lvl2pPr>
      <a:lvl3pPr algn="l" rtl="0" eaLnBrk="0" fontAlgn="base" hangingPunct="0">
        <a:spcBef>
          <a:spcPct val="0"/>
        </a:spcBef>
        <a:spcAft>
          <a:spcPct val="0"/>
        </a:spcAft>
        <a:defRPr sz="3000">
          <a:solidFill>
            <a:schemeClr val="bg1"/>
          </a:solidFill>
          <a:latin typeface="Didot"/>
        </a:defRPr>
      </a:lvl3pPr>
      <a:lvl4pPr algn="l" rtl="0" eaLnBrk="0" fontAlgn="base" hangingPunct="0">
        <a:spcBef>
          <a:spcPct val="0"/>
        </a:spcBef>
        <a:spcAft>
          <a:spcPct val="0"/>
        </a:spcAft>
        <a:defRPr sz="3000">
          <a:solidFill>
            <a:schemeClr val="bg1"/>
          </a:solidFill>
          <a:latin typeface="Didot"/>
        </a:defRPr>
      </a:lvl4pPr>
      <a:lvl5pPr algn="l" rtl="0" eaLnBrk="0" fontAlgn="base" hangingPunct="0">
        <a:spcBef>
          <a:spcPct val="0"/>
        </a:spcBef>
        <a:spcAft>
          <a:spcPct val="0"/>
        </a:spcAft>
        <a:defRPr sz="3000">
          <a:solidFill>
            <a:schemeClr val="bg1"/>
          </a:solidFill>
          <a:latin typeface="Didot"/>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extBox 6"/>
          <p:cNvSpPr txBox="1">
            <a:spLocks noChangeArrowheads="1"/>
          </p:cNvSpPr>
          <p:nvPr userDrawn="1"/>
        </p:nvSpPr>
        <p:spPr bwMode="auto">
          <a:xfrm>
            <a:off x="0" y="0"/>
            <a:ext cx="9144000" cy="1219200"/>
          </a:xfrm>
          <a:prstGeom prst="rect">
            <a:avLst/>
          </a:prstGeom>
          <a:solidFill>
            <a:srgbClr val="38507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Rounded MT Bold" pitchFamily="34" charset="0"/>
              </a:defRPr>
            </a:lvl1pPr>
            <a:lvl2pPr marL="742950" indent="-285750">
              <a:defRPr sz="2400">
                <a:solidFill>
                  <a:schemeClr val="tx1"/>
                </a:solidFill>
                <a:latin typeface="Arial Rounded MT Bold" pitchFamily="34" charset="0"/>
              </a:defRPr>
            </a:lvl2pPr>
            <a:lvl3pPr marL="1143000" indent="-228600">
              <a:defRPr sz="2400">
                <a:solidFill>
                  <a:schemeClr val="tx1"/>
                </a:solidFill>
                <a:latin typeface="Arial Rounded MT Bold" pitchFamily="34" charset="0"/>
              </a:defRPr>
            </a:lvl3pPr>
            <a:lvl4pPr marL="1600200" indent="-228600">
              <a:defRPr sz="2400">
                <a:solidFill>
                  <a:schemeClr val="tx1"/>
                </a:solidFill>
                <a:latin typeface="Arial Rounded MT Bold" pitchFamily="34" charset="0"/>
              </a:defRPr>
            </a:lvl4pPr>
            <a:lvl5pPr marL="2057400" indent="-228600">
              <a:defRPr sz="2400">
                <a:solidFill>
                  <a:schemeClr val="tx1"/>
                </a:solidFill>
                <a:latin typeface="Arial Rounded MT Bold" pitchFamily="34" charset="0"/>
              </a:defRPr>
            </a:lvl5pPr>
            <a:lvl6pPr marL="2514600" indent="-228600" eaLnBrk="0" fontAlgn="base" hangingPunct="0">
              <a:lnSpc>
                <a:spcPct val="80000"/>
              </a:lnSpc>
              <a:spcBef>
                <a:spcPct val="20000"/>
              </a:spcBef>
              <a:spcAft>
                <a:spcPct val="0"/>
              </a:spcAft>
              <a:buChar char="•"/>
              <a:defRPr sz="2400">
                <a:solidFill>
                  <a:schemeClr val="tx1"/>
                </a:solidFill>
                <a:latin typeface="Arial Rounded MT Bold" pitchFamily="34" charset="0"/>
              </a:defRPr>
            </a:lvl6pPr>
            <a:lvl7pPr marL="2971800" indent="-228600" eaLnBrk="0" fontAlgn="base" hangingPunct="0">
              <a:lnSpc>
                <a:spcPct val="80000"/>
              </a:lnSpc>
              <a:spcBef>
                <a:spcPct val="20000"/>
              </a:spcBef>
              <a:spcAft>
                <a:spcPct val="0"/>
              </a:spcAft>
              <a:buChar char="•"/>
              <a:defRPr sz="2400">
                <a:solidFill>
                  <a:schemeClr val="tx1"/>
                </a:solidFill>
                <a:latin typeface="Arial Rounded MT Bold" pitchFamily="34" charset="0"/>
              </a:defRPr>
            </a:lvl7pPr>
            <a:lvl8pPr marL="3429000" indent="-228600" eaLnBrk="0" fontAlgn="base" hangingPunct="0">
              <a:lnSpc>
                <a:spcPct val="80000"/>
              </a:lnSpc>
              <a:spcBef>
                <a:spcPct val="20000"/>
              </a:spcBef>
              <a:spcAft>
                <a:spcPct val="0"/>
              </a:spcAft>
              <a:buChar char="•"/>
              <a:defRPr sz="2400">
                <a:solidFill>
                  <a:schemeClr val="tx1"/>
                </a:solidFill>
                <a:latin typeface="Arial Rounded MT Bold" pitchFamily="34" charset="0"/>
              </a:defRPr>
            </a:lvl8pPr>
            <a:lvl9pPr marL="3886200" indent="-228600" eaLnBrk="0" fontAlgn="base" hangingPunct="0">
              <a:lnSpc>
                <a:spcPct val="80000"/>
              </a:lnSpc>
              <a:spcBef>
                <a:spcPct val="20000"/>
              </a:spcBef>
              <a:spcAft>
                <a:spcPct val="0"/>
              </a:spcAft>
              <a:buChar char="•"/>
              <a:defRPr sz="2400">
                <a:solidFill>
                  <a:schemeClr val="tx1"/>
                </a:solidFill>
                <a:latin typeface="Arial Rounded MT Bold" pitchFamily="34" charset="0"/>
              </a:defRPr>
            </a:lvl9pPr>
          </a:lstStyle>
          <a:p>
            <a:pPr defTabSz="914400">
              <a:defRPr/>
            </a:pPr>
            <a:endParaRPr lang="en-US" altLang="en-US" sz="1800" dirty="0" smtClean="0">
              <a:solidFill>
                <a:srgbClr val="000000"/>
              </a:solidFill>
              <a:latin typeface="Arial" pitchFamily="34" charset="0"/>
            </a:endParaRPr>
          </a:p>
        </p:txBody>
      </p:sp>
      <p:sp>
        <p:nvSpPr>
          <p:cNvPr id="1027" name="Rectangle 2"/>
          <p:cNvSpPr>
            <a:spLocks noGrp="1" noChangeArrowheads="1"/>
          </p:cNvSpPr>
          <p:nvPr>
            <p:ph type="title"/>
          </p:nvPr>
        </p:nvSpPr>
        <p:spPr bwMode="auto">
          <a:xfrm>
            <a:off x="381000" y="427038"/>
            <a:ext cx="8229600" cy="94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1028" name="Rectangle 3"/>
          <p:cNvSpPr>
            <a:spLocks noGrp="1" noChangeArrowheads="1"/>
          </p:cNvSpPr>
          <p:nvPr>
            <p:ph type="body" idx="1"/>
          </p:nvPr>
        </p:nvSpPr>
        <p:spPr bwMode="auto">
          <a:xfrm>
            <a:off x="457200" y="1676400"/>
            <a:ext cx="8229600" cy="414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lnSpc>
                <a:spcPct val="100000"/>
              </a:lnSpc>
              <a:spcBef>
                <a:spcPct val="0"/>
              </a:spcBef>
              <a:buFontTx/>
              <a:buNone/>
              <a:defRPr sz="1400">
                <a:latin typeface="Arial" pitchFamily="34" charset="0"/>
              </a:defRPr>
            </a:lvl1pPr>
          </a:lstStyle>
          <a:p>
            <a:pPr defTabSz="914400">
              <a:defRPr/>
            </a:pPr>
            <a:r>
              <a:rPr lang="en-US" altLang="en-US" smtClean="0">
                <a:solidFill>
                  <a:srgbClr val="000000"/>
                </a:solidFill>
              </a:rPr>
              <a:t>Your footnote</a:t>
            </a:r>
            <a:endParaRPr lang="en-US" altLang="en-US" dirty="0">
              <a:solidFill>
                <a:srgbClr val="000000"/>
              </a:solidFill>
            </a:endParaRPr>
          </a:p>
        </p:txBody>
      </p:sp>
      <p:sp>
        <p:nvSpPr>
          <p:cNvPr id="1030" name="Rectangle 6"/>
          <p:cNvSpPr>
            <a:spLocks noGrp="1" noChangeArrowheads="1"/>
          </p:cNvSpPr>
          <p:nvPr>
            <p:ph type="sldNum" sz="quarter" idx="4"/>
          </p:nvPr>
        </p:nvSpPr>
        <p:spPr bwMode="auto">
          <a:xfrm>
            <a:off x="3505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lnSpc>
                <a:spcPct val="100000"/>
              </a:lnSpc>
              <a:spcBef>
                <a:spcPct val="0"/>
              </a:spcBef>
              <a:buFontTx/>
              <a:buNone/>
              <a:defRPr sz="1400">
                <a:solidFill>
                  <a:srgbClr val="404040"/>
                </a:solidFill>
                <a:latin typeface="Arial" pitchFamily="34" charset="0"/>
              </a:defRPr>
            </a:lvl1pPr>
          </a:lstStyle>
          <a:p>
            <a:pPr defTabSz="914400">
              <a:defRPr/>
            </a:pPr>
            <a:fld id="{258CFA26-5A3A-436C-B453-C6BEBCB3143D}" type="slidenum">
              <a:rPr lang="en-US" altLang="en-US"/>
              <a:pPr defTabSz="914400">
                <a:defRPr/>
              </a:pPr>
              <a:t>‹#›</a:t>
            </a:fld>
            <a:endParaRPr lang="en-US" altLang="en-US" dirty="0"/>
          </a:p>
        </p:txBody>
      </p:sp>
      <p:sp>
        <p:nvSpPr>
          <p:cNvPr id="16" name="Rectangle 15"/>
          <p:cNvSpPr/>
          <p:nvPr userDrawn="1"/>
        </p:nvSpPr>
        <p:spPr>
          <a:xfrm rot="16200000">
            <a:off x="4525962" y="2239963"/>
            <a:ext cx="92075" cy="91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a:defRPr/>
            </a:pPr>
            <a:endParaRPr lang="en-US" altLang="en-US" dirty="0" smtClean="0">
              <a:solidFill>
                <a:srgbClr val="FFFFFF"/>
              </a:solidFill>
            </a:endParaRPr>
          </a:p>
        </p:txBody>
      </p:sp>
    </p:spTree>
    <p:extLst>
      <p:ext uri="{BB962C8B-B14F-4D97-AF65-F5344CB8AC3E}">
        <p14:creationId xmlns:p14="http://schemas.microsoft.com/office/powerpoint/2010/main" val="2437683998"/>
      </p:ext>
    </p:extLst>
  </p:cSld>
  <p:clrMap bg1="lt1" tx1="dk1" bg2="lt2" tx2="dk2" accent1="accent1" accent2="accent2" accent3="accent3" accent4="accent4" accent5="accent5" accent6="accent6" hlink="hlink" folHlink="folHlink"/>
  <p:sldLayoutIdLst>
    <p:sldLayoutId id="2147484003" r:id="rId1"/>
    <p:sldLayoutId id="2147484004" r:id="rId2"/>
    <p:sldLayoutId id="2147484005" r:id="rId3"/>
    <p:sldLayoutId id="2147484006" r:id="rId4"/>
    <p:sldLayoutId id="2147484007" r:id="rId5"/>
    <p:sldLayoutId id="2147484008" r:id="rId6"/>
    <p:sldLayoutId id="2147484009" r:id="rId7"/>
    <p:sldLayoutId id="2147484010" r:id="rId8"/>
    <p:sldLayoutId id="2147484011" r:id="rId9"/>
    <p:sldLayoutId id="2147484012" r:id="rId10"/>
    <p:sldLayoutId id="2147484013" r:id="rId11"/>
    <p:sldLayoutId id="2147484014" r:id="rId12"/>
    <p:sldLayoutId id="2147484015" r:id="rId13"/>
    <p:sldLayoutId id="2147484016" r:id="rId14"/>
  </p:sldLayoutIdLst>
  <p:hf hdr="0" ftr="0" dt="0"/>
  <p:txStyles>
    <p:titleStyle>
      <a:lvl1pPr algn="l" rtl="0" eaLnBrk="0" fontAlgn="base" hangingPunct="0">
        <a:spcBef>
          <a:spcPct val="0"/>
        </a:spcBef>
        <a:spcAft>
          <a:spcPct val="0"/>
        </a:spcAft>
        <a:defRPr sz="3000">
          <a:solidFill>
            <a:schemeClr val="bg1"/>
          </a:solidFill>
          <a:latin typeface="Didot"/>
          <a:ea typeface="+mj-ea"/>
          <a:cs typeface="+mj-cs"/>
        </a:defRPr>
      </a:lvl1pPr>
      <a:lvl2pPr algn="l" rtl="0" eaLnBrk="0" fontAlgn="base" hangingPunct="0">
        <a:spcBef>
          <a:spcPct val="0"/>
        </a:spcBef>
        <a:spcAft>
          <a:spcPct val="0"/>
        </a:spcAft>
        <a:defRPr sz="3000">
          <a:solidFill>
            <a:schemeClr val="bg1"/>
          </a:solidFill>
          <a:latin typeface="Didot"/>
        </a:defRPr>
      </a:lvl2pPr>
      <a:lvl3pPr algn="l" rtl="0" eaLnBrk="0" fontAlgn="base" hangingPunct="0">
        <a:spcBef>
          <a:spcPct val="0"/>
        </a:spcBef>
        <a:spcAft>
          <a:spcPct val="0"/>
        </a:spcAft>
        <a:defRPr sz="3000">
          <a:solidFill>
            <a:schemeClr val="bg1"/>
          </a:solidFill>
          <a:latin typeface="Didot"/>
        </a:defRPr>
      </a:lvl3pPr>
      <a:lvl4pPr algn="l" rtl="0" eaLnBrk="0" fontAlgn="base" hangingPunct="0">
        <a:spcBef>
          <a:spcPct val="0"/>
        </a:spcBef>
        <a:spcAft>
          <a:spcPct val="0"/>
        </a:spcAft>
        <a:defRPr sz="3000">
          <a:solidFill>
            <a:schemeClr val="bg1"/>
          </a:solidFill>
          <a:latin typeface="Didot"/>
        </a:defRPr>
      </a:lvl4pPr>
      <a:lvl5pPr algn="l" rtl="0" eaLnBrk="0" fontAlgn="base" hangingPunct="0">
        <a:spcBef>
          <a:spcPct val="0"/>
        </a:spcBef>
        <a:spcAft>
          <a:spcPct val="0"/>
        </a:spcAft>
        <a:defRPr sz="3000">
          <a:solidFill>
            <a:schemeClr val="bg1"/>
          </a:solidFill>
          <a:latin typeface="Didot"/>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extBox 6"/>
          <p:cNvSpPr txBox="1">
            <a:spLocks noChangeArrowheads="1"/>
          </p:cNvSpPr>
          <p:nvPr userDrawn="1"/>
        </p:nvSpPr>
        <p:spPr bwMode="auto">
          <a:xfrm>
            <a:off x="0" y="0"/>
            <a:ext cx="9144000" cy="1219200"/>
          </a:xfrm>
          <a:prstGeom prst="rect">
            <a:avLst/>
          </a:prstGeom>
          <a:solidFill>
            <a:srgbClr val="38507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Rounded MT Bold" pitchFamily="34" charset="0"/>
              </a:defRPr>
            </a:lvl1pPr>
            <a:lvl2pPr marL="742950" indent="-285750">
              <a:defRPr sz="2400">
                <a:solidFill>
                  <a:schemeClr val="tx1"/>
                </a:solidFill>
                <a:latin typeface="Arial Rounded MT Bold" pitchFamily="34" charset="0"/>
              </a:defRPr>
            </a:lvl2pPr>
            <a:lvl3pPr marL="1143000" indent="-228600">
              <a:defRPr sz="2400">
                <a:solidFill>
                  <a:schemeClr val="tx1"/>
                </a:solidFill>
                <a:latin typeface="Arial Rounded MT Bold" pitchFamily="34" charset="0"/>
              </a:defRPr>
            </a:lvl3pPr>
            <a:lvl4pPr marL="1600200" indent="-228600">
              <a:defRPr sz="2400">
                <a:solidFill>
                  <a:schemeClr val="tx1"/>
                </a:solidFill>
                <a:latin typeface="Arial Rounded MT Bold" pitchFamily="34" charset="0"/>
              </a:defRPr>
            </a:lvl4pPr>
            <a:lvl5pPr marL="2057400" indent="-228600">
              <a:defRPr sz="2400">
                <a:solidFill>
                  <a:schemeClr val="tx1"/>
                </a:solidFill>
                <a:latin typeface="Arial Rounded MT Bold" pitchFamily="34" charset="0"/>
              </a:defRPr>
            </a:lvl5pPr>
            <a:lvl6pPr marL="2514600" indent="-228600" eaLnBrk="0" fontAlgn="base" hangingPunct="0">
              <a:lnSpc>
                <a:spcPct val="80000"/>
              </a:lnSpc>
              <a:spcBef>
                <a:spcPct val="20000"/>
              </a:spcBef>
              <a:spcAft>
                <a:spcPct val="0"/>
              </a:spcAft>
              <a:buChar char="•"/>
              <a:defRPr sz="2400">
                <a:solidFill>
                  <a:schemeClr val="tx1"/>
                </a:solidFill>
                <a:latin typeface="Arial Rounded MT Bold" pitchFamily="34" charset="0"/>
              </a:defRPr>
            </a:lvl6pPr>
            <a:lvl7pPr marL="2971800" indent="-228600" eaLnBrk="0" fontAlgn="base" hangingPunct="0">
              <a:lnSpc>
                <a:spcPct val="80000"/>
              </a:lnSpc>
              <a:spcBef>
                <a:spcPct val="20000"/>
              </a:spcBef>
              <a:spcAft>
                <a:spcPct val="0"/>
              </a:spcAft>
              <a:buChar char="•"/>
              <a:defRPr sz="2400">
                <a:solidFill>
                  <a:schemeClr val="tx1"/>
                </a:solidFill>
                <a:latin typeface="Arial Rounded MT Bold" pitchFamily="34" charset="0"/>
              </a:defRPr>
            </a:lvl7pPr>
            <a:lvl8pPr marL="3429000" indent="-228600" eaLnBrk="0" fontAlgn="base" hangingPunct="0">
              <a:lnSpc>
                <a:spcPct val="80000"/>
              </a:lnSpc>
              <a:spcBef>
                <a:spcPct val="20000"/>
              </a:spcBef>
              <a:spcAft>
                <a:spcPct val="0"/>
              </a:spcAft>
              <a:buChar char="•"/>
              <a:defRPr sz="2400">
                <a:solidFill>
                  <a:schemeClr val="tx1"/>
                </a:solidFill>
                <a:latin typeface="Arial Rounded MT Bold" pitchFamily="34" charset="0"/>
              </a:defRPr>
            </a:lvl8pPr>
            <a:lvl9pPr marL="3886200" indent="-228600" eaLnBrk="0" fontAlgn="base" hangingPunct="0">
              <a:lnSpc>
                <a:spcPct val="80000"/>
              </a:lnSpc>
              <a:spcBef>
                <a:spcPct val="20000"/>
              </a:spcBef>
              <a:spcAft>
                <a:spcPct val="0"/>
              </a:spcAft>
              <a:buChar char="•"/>
              <a:defRPr sz="2400">
                <a:solidFill>
                  <a:schemeClr val="tx1"/>
                </a:solidFill>
                <a:latin typeface="Arial Rounded MT Bold" pitchFamily="34" charset="0"/>
              </a:defRPr>
            </a:lvl9pPr>
          </a:lstStyle>
          <a:p>
            <a:pPr defTabSz="914400">
              <a:defRPr/>
            </a:pPr>
            <a:endParaRPr lang="en-US" altLang="en-US" sz="1800" dirty="0" smtClean="0">
              <a:solidFill>
                <a:srgbClr val="000000"/>
              </a:solidFill>
              <a:latin typeface="Arial" pitchFamily="34" charset="0"/>
            </a:endParaRPr>
          </a:p>
        </p:txBody>
      </p:sp>
      <p:sp>
        <p:nvSpPr>
          <p:cNvPr id="1027" name="Rectangle 2"/>
          <p:cNvSpPr>
            <a:spLocks noGrp="1" noChangeArrowheads="1"/>
          </p:cNvSpPr>
          <p:nvPr>
            <p:ph type="title"/>
          </p:nvPr>
        </p:nvSpPr>
        <p:spPr bwMode="auto">
          <a:xfrm>
            <a:off x="381000" y="427038"/>
            <a:ext cx="8229600" cy="94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1028" name="Rectangle 3"/>
          <p:cNvSpPr>
            <a:spLocks noGrp="1" noChangeArrowheads="1"/>
          </p:cNvSpPr>
          <p:nvPr>
            <p:ph type="body" idx="1"/>
          </p:nvPr>
        </p:nvSpPr>
        <p:spPr bwMode="auto">
          <a:xfrm>
            <a:off x="457200" y="1676400"/>
            <a:ext cx="8229600" cy="414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lnSpc>
                <a:spcPct val="100000"/>
              </a:lnSpc>
              <a:spcBef>
                <a:spcPct val="0"/>
              </a:spcBef>
              <a:buFontTx/>
              <a:buNone/>
              <a:defRPr sz="1400">
                <a:latin typeface="Arial" pitchFamily="34" charset="0"/>
              </a:defRPr>
            </a:lvl1pPr>
          </a:lstStyle>
          <a:p>
            <a:pPr defTabSz="914400">
              <a:defRPr/>
            </a:pPr>
            <a:r>
              <a:rPr lang="en-US" altLang="en-US" smtClean="0">
                <a:solidFill>
                  <a:srgbClr val="000000"/>
                </a:solidFill>
              </a:rPr>
              <a:t>Your footnote</a:t>
            </a:r>
            <a:endParaRPr lang="en-US" altLang="en-US" dirty="0">
              <a:solidFill>
                <a:srgbClr val="000000"/>
              </a:solidFill>
            </a:endParaRPr>
          </a:p>
        </p:txBody>
      </p:sp>
      <p:sp>
        <p:nvSpPr>
          <p:cNvPr id="1030" name="Rectangle 6"/>
          <p:cNvSpPr>
            <a:spLocks noGrp="1" noChangeArrowheads="1"/>
          </p:cNvSpPr>
          <p:nvPr>
            <p:ph type="sldNum" sz="quarter" idx="4"/>
          </p:nvPr>
        </p:nvSpPr>
        <p:spPr bwMode="auto">
          <a:xfrm>
            <a:off x="3505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lnSpc>
                <a:spcPct val="100000"/>
              </a:lnSpc>
              <a:spcBef>
                <a:spcPct val="0"/>
              </a:spcBef>
              <a:buFontTx/>
              <a:buNone/>
              <a:defRPr sz="1400">
                <a:solidFill>
                  <a:srgbClr val="404040"/>
                </a:solidFill>
                <a:latin typeface="Arial" pitchFamily="34" charset="0"/>
              </a:defRPr>
            </a:lvl1pPr>
          </a:lstStyle>
          <a:p>
            <a:pPr defTabSz="914400">
              <a:defRPr/>
            </a:pPr>
            <a:fld id="{258CFA26-5A3A-436C-B453-C6BEBCB3143D}" type="slidenum">
              <a:rPr lang="en-US" altLang="en-US"/>
              <a:pPr defTabSz="914400">
                <a:defRPr/>
              </a:pPr>
              <a:t>‹#›</a:t>
            </a:fld>
            <a:endParaRPr lang="en-US" altLang="en-US" dirty="0"/>
          </a:p>
        </p:txBody>
      </p:sp>
      <p:sp>
        <p:nvSpPr>
          <p:cNvPr id="16" name="Rectangle 15"/>
          <p:cNvSpPr/>
          <p:nvPr userDrawn="1"/>
        </p:nvSpPr>
        <p:spPr>
          <a:xfrm rot="16200000">
            <a:off x="4525962" y="2239963"/>
            <a:ext cx="92075" cy="91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a:defRPr/>
            </a:pPr>
            <a:endParaRPr lang="en-US" altLang="en-US" dirty="0" smtClean="0">
              <a:solidFill>
                <a:srgbClr val="FFFFFF"/>
              </a:solidFill>
            </a:endParaRPr>
          </a:p>
        </p:txBody>
      </p:sp>
    </p:spTree>
    <p:extLst>
      <p:ext uri="{BB962C8B-B14F-4D97-AF65-F5344CB8AC3E}">
        <p14:creationId xmlns:p14="http://schemas.microsoft.com/office/powerpoint/2010/main" val="1292677689"/>
      </p:ext>
    </p:extLst>
  </p:cSld>
  <p:clrMap bg1="lt1" tx1="dk1" bg2="lt2" tx2="dk2" accent1="accent1" accent2="accent2" accent3="accent3" accent4="accent4" accent5="accent5" accent6="accent6" hlink="hlink" folHlink="folHlink"/>
  <p:sldLayoutIdLst>
    <p:sldLayoutId id="2147484018" r:id="rId1"/>
    <p:sldLayoutId id="2147484019" r:id="rId2"/>
    <p:sldLayoutId id="2147484020" r:id="rId3"/>
    <p:sldLayoutId id="2147484021" r:id="rId4"/>
    <p:sldLayoutId id="2147484022" r:id="rId5"/>
    <p:sldLayoutId id="2147484023" r:id="rId6"/>
    <p:sldLayoutId id="2147484024" r:id="rId7"/>
    <p:sldLayoutId id="2147484025" r:id="rId8"/>
    <p:sldLayoutId id="2147484026" r:id="rId9"/>
    <p:sldLayoutId id="2147484027" r:id="rId10"/>
    <p:sldLayoutId id="2147484028" r:id="rId11"/>
    <p:sldLayoutId id="2147484029" r:id="rId12"/>
    <p:sldLayoutId id="2147484030" r:id="rId13"/>
    <p:sldLayoutId id="2147484031" r:id="rId14"/>
  </p:sldLayoutIdLst>
  <p:hf hdr="0" ftr="0" dt="0"/>
  <p:txStyles>
    <p:titleStyle>
      <a:lvl1pPr algn="l" rtl="0" eaLnBrk="0" fontAlgn="base" hangingPunct="0">
        <a:spcBef>
          <a:spcPct val="0"/>
        </a:spcBef>
        <a:spcAft>
          <a:spcPct val="0"/>
        </a:spcAft>
        <a:defRPr sz="3000">
          <a:solidFill>
            <a:schemeClr val="bg1"/>
          </a:solidFill>
          <a:latin typeface="Didot"/>
          <a:ea typeface="+mj-ea"/>
          <a:cs typeface="+mj-cs"/>
        </a:defRPr>
      </a:lvl1pPr>
      <a:lvl2pPr algn="l" rtl="0" eaLnBrk="0" fontAlgn="base" hangingPunct="0">
        <a:spcBef>
          <a:spcPct val="0"/>
        </a:spcBef>
        <a:spcAft>
          <a:spcPct val="0"/>
        </a:spcAft>
        <a:defRPr sz="3000">
          <a:solidFill>
            <a:schemeClr val="bg1"/>
          </a:solidFill>
          <a:latin typeface="Didot"/>
        </a:defRPr>
      </a:lvl2pPr>
      <a:lvl3pPr algn="l" rtl="0" eaLnBrk="0" fontAlgn="base" hangingPunct="0">
        <a:spcBef>
          <a:spcPct val="0"/>
        </a:spcBef>
        <a:spcAft>
          <a:spcPct val="0"/>
        </a:spcAft>
        <a:defRPr sz="3000">
          <a:solidFill>
            <a:schemeClr val="bg1"/>
          </a:solidFill>
          <a:latin typeface="Didot"/>
        </a:defRPr>
      </a:lvl3pPr>
      <a:lvl4pPr algn="l" rtl="0" eaLnBrk="0" fontAlgn="base" hangingPunct="0">
        <a:spcBef>
          <a:spcPct val="0"/>
        </a:spcBef>
        <a:spcAft>
          <a:spcPct val="0"/>
        </a:spcAft>
        <a:defRPr sz="3000">
          <a:solidFill>
            <a:schemeClr val="bg1"/>
          </a:solidFill>
          <a:latin typeface="Didot"/>
        </a:defRPr>
      </a:lvl4pPr>
      <a:lvl5pPr algn="l" rtl="0" eaLnBrk="0" fontAlgn="base" hangingPunct="0">
        <a:spcBef>
          <a:spcPct val="0"/>
        </a:spcBef>
        <a:spcAft>
          <a:spcPct val="0"/>
        </a:spcAft>
        <a:defRPr sz="3000">
          <a:solidFill>
            <a:schemeClr val="bg1"/>
          </a:solidFill>
          <a:latin typeface="Didot"/>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extBox 6"/>
          <p:cNvSpPr txBox="1">
            <a:spLocks noChangeArrowheads="1"/>
          </p:cNvSpPr>
          <p:nvPr userDrawn="1"/>
        </p:nvSpPr>
        <p:spPr bwMode="auto">
          <a:xfrm>
            <a:off x="0" y="0"/>
            <a:ext cx="9144000" cy="1219200"/>
          </a:xfrm>
          <a:prstGeom prst="rect">
            <a:avLst/>
          </a:prstGeom>
          <a:solidFill>
            <a:srgbClr val="38507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Rounded MT Bold" pitchFamily="34" charset="0"/>
              </a:defRPr>
            </a:lvl1pPr>
            <a:lvl2pPr marL="742950" indent="-285750">
              <a:defRPr sz="2400">
                <a:solidFill>
                  <a:schemeClr val="tx1"/>
                </a:solidFill>
                <a:latin typeface="Arial Rounded MT Bold" pitchFamily="34" charset="0"/>
              </a:defRPr>
            </a:lvl2pPr>
            <a:lvl3pPr marL="1143000" indent="-228600">
              <a:defRPr sz="2400">
                <a:solidFill>
                  <a:schemeClr val="tx1"/>
                </a:solidFill>
                <a:latin typeface="Arial Rounded MT Bold" pitchFamily="34" charset="0"/>
              </a:defRPr>
            </a:lvl3pPr>
            <a:lvl4pPr marL="1600200" indent="-228600">
              <a:defRPr sz="2400">
                <a:solidFill>
                  <a:schemeClr val="tx1"/>
                </a:solidFill>
                <a:latin typeface="Arial Rounded MT Bold" pitchFamily="34" charset="0"/>
              </a:defRPr>
            </a:lvl4pPr>
            <a:lvl5pPr marL="2057400" indent="-228600">
              <a:defRPr sz="2400">
                <a:solidFill>
                  <a:schemeClr val="tx1"/>
                </a:solidFill>
                <a:latin typeface="Arial Rounded MT Bold" pitchFamily="34" charset="0"/>
              </a:defRPr>
            </a:lvl5pPr>
            <a:lvl6pPr marL="2514600" indent="-228600" eaLnBrk="0" fontAlgn="base" hangingPunct="0">
              <a:lnSpc>
                <a:spcPct val="80000"/>
              </a:lnSpc>
              <a:spcBef>
                <a:spcPct val="20000"/>
              </a:spcBef>
              <a:spcAft>
                <a:spcPct val="0"/>
              </a:spcAft>
              <a:buChar char="•"/>
              <a:defRPr sz="2400">
                <a:solidFill>
                  <a:schemeClr val="tx1"/>
                </a:solidFill>
                <a:latin typeface="Arial Rounded MT Bold" pitchFamily="34" charset="0"/>
              </a:defRPr>
            </a:lvl6pPr>
            <a:lvl7pPr marL="2971800" indent="-228600" eaLnBrk="0" fontAlgn="base" hangingPunct="0">
              <a:lnSpc>
                <a:spcPct val="80000"/>
              </a:lnSpc>
              <a:spcBef>
                <a:spcPct val="20000"/>
              </a:spcBef>
              <a:spcAft>
                <a:spcPct val="0"/>
              </a:spcAft>
              <a:buChar char="•"/>
              <a:defRPr sz="2400">
                <a:solidFill>
                  <a:schemeClr val="tx1"/>
                </a:solidFill>
                <a:latin typeface="Arial Rounded MT Bold" pitchFamily="34" charset="0"/>
              </a:defRPr>
            </a:lvl7pPr>
            <a:lvl8pPr marL="3429000" indent="-228600" eaLnBrk="0" fontAlgn="base" hangingPunct="0">
              <a:lnSpc>
                <a:spcPct val="80000"/>
              </a:lnSpc>
              <a:spcBef>
                <a:spcPct val="20000"/>
              </a:spcBef>
              <a:spcAft>
                <a:spcPct val="0"/>
              </a:spcAft>
              <a:buChar char="•"/>
              <a:defRPr sz="2400">
                <a:solidFill>
                  <a:schemeClr val="tx1"/>
                </a:solidFill>
                <a:latin typeface="Arial Rounded MT Bold" pitchFamily="34" charset="0"/>
              </a:defRPr>
            </a:lvl8pPr>
            <a:lvl9pPr marL="3886200" indent="-228600" eaLnBrk="0" fontAlgn="base" hangingPunct="0">
              <a:lnSpc>
                <a:spcPct val="80000"/>
              </a:lnSpc>
              <a:spcBef>
                <a:spcPct val="20000"/>
              </a:spcBef>
              <a:spcAft>
                <a:spcPct val="0"/>
              </a:spcAft>
              <a:buChar char="•"/>
              <a:defRPr sz="2400">
                <a:solidFill>
                  <a:schemeClr val="tx1"/>
                </a:solidFill>
                <a:latin typeface="Arial Rounded MT Bold" pitchFamily="34" charset="0"/>
              </a:defRPr>
            </a:lvl9pPr>
          </a:lstStyle>
          <a:p>
            <a:pPr defTabSz="914400">
              <a:defRPr/>
            </a:pPr>
            <a:endParaRPr lang="en-US" altLang="en-US" sz="1800" dirty="0" smtClean="0">
              <a:solidFill>
                <a:srgbClr val="000000"/>
              </a:solidFill>
              <a:latin typeface="Arial" pitchFamily="34" charset="0"/>
            </a:endParaRPr>
          </a:p>
        </p:txBody>
      </p:sp>
      <p:sp>
        <p:nvSpPr>
          <p:cNvPr id="1027" name="Rectangle 2"/>
          <p:cNvSpPr>
            <a:spLocks noGrp="1" noChangeArrowheads="1"/>
          </p:cNvSpPr>
          <p:nvPr>
            <p:ph type="title"/>
          </p:nvPr>
        </p:nvSpPr>
        <p:spPr bwMode="auto">
          <a:xfrm>
            <a:off x="381000" y="427038"/>
            <a:ext cx="8229600" cy="94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1028" name="Rectangle 3"/>
          <p:cNvSpPr>
            <a:spLocks noGrp="1" noChangeArrowheads="1"/>
          </p:cNvSpPr>
          <p:nvPr>
            <p:ph type="body" idx="1"/>
          </p:nvPr>
        </p:nvSpPr>
        <p:spPr bwMode="auto">
          <a:xfrm>
            <a:off x="457200" y="1676400"/>
            <a:ext cx="8229600" cy="414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lnSpc>
                <a:spcPct val="100000"/>
              </a:lnSpc>
              <a:spcBef>
                <a:spcPct val="0"/>
              </a:spcBef>
              <a:buFontTx/>
              <a:buNone/>
              <a:defRPr sz="1400">
                <a:latin typeface="Arial" pitchFamily="34" charset="0"/>
              </a:defRPr>
            </a:lvl1pPr>
          </a:lstStyle>
          <a:p>
            <a:pPr defTabSz="914400">
              <a:defRPr/>
            </a:pPr>
            <a:r>
              <a:rPr lang="en-US" altLang="en-US" smtClean="0">
                <a:solidFill>
                  <a:srgbClr val="000000"/>
                </a:solidFill>
              </a:rPr>
              <a:t>Your footnote</a:t>
            </a:r>
            <a:endParaRPr lang="en-US" altLang="en-US" dirty="0">
              <a:solidFill>
                <a:srgbClr val="000000"/>
              </a:solidFill>
            </a:endParaRPr>
          </a:p>
        </p:txBody>
      </p:sp>
      <p:sp>
        <p:nvSpPr>
          <p:cNvPr id="1030" name="Rectangle 6"/>
          <p:cNvSpPr>
            <a:spLocks noGrp="1" noChangeArrowheads="1"/>
          </p:cNvSpPr>
          <p:nvPr>
            <p:ph type="sldNum" sz="quarter" idx="4"/>
          </p:nvPr>
        </p:nvSpPr>
        <p:spPr bwMode="auto">
          <a:xfrm>
            <a:off x="3505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lnSpc>
                <a:spcPct val="100000"/>
              </a:lnSpc>
              <a:spcBef>
                <a:spcPct val="0"/>
              </a:spcBef>
              <a:buFontTx/>
              <a:buNone/>
              <a:defRPr sz="1400">
                <a:solidFill>
                  <a:srgbClr val="404040"/>
                </a:solidFill>
                <a:latin typeface="Arial" pitchFamily="34" charset="0"/>
              </a:defRPr>
            </a:lvl1pPr>
          </a:lstStyle>
          <a:p>
            <a:pPr defTabSz="914400">
              <a:defRPr/>
            </a:pPr>
            <a:fld id="{258CFA26-5A3A-436C-B453-C6BEBCB3143D}" type="slidenum">
              <a:rPr lang="en-US" altLang="en-US"/>
              <a:pPr defTabSz="914400">
                <a:defRPr/>
              </a:pPr>
              <a:t>‹#›</a:t>
            </a:fld>
            <a:endParaRPr lang="en-US" altLang="en-US" dirty="0"/>
          </a:p>
        </p:txBody>
      </p:sp>
      <p:sp>
        <p:nvSpPr>
          <p:cNvPr id="16" name="Rectangle 15"/>
          <p:cNvSpPr/>
          <p:nvPr userDrawn="1"/>
        </p:nvSpPr>
        <p:spPr>
          <a:xfrm rot="16200000">
            <a:off x="4525962" y="2239963"/>
            <a:ext cx="92075" cy="91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a:defRPr/>
            </a:pPr>
            <a:endParaRPr lang="en-US" altLang="en-US" dirty="0" smtClean="0">
              <a:solidFill>
                <a:srgbClr val="FFFFFF"/>
              </a:solidFill>
            </a:endParaRPr>
          </a:p>
        </p:txBody>
      </p:sp>
    </p:spTree>
    <p:extLst>
      <p:ext uri="{BB962C8B-B14F-4D97-AF65-F5344CB8AC3E}">
        <p14:creationId xmlns:p14="http://schemas.microsoft.com/office/powerpoint/2010/main" val="1388107140"/>
      </p:ext>
    </p:extLst>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 id="2147484044" r:id="rId12"/>
    <p:sldLayoutId id="2147484045" r:id="rId13"/>
    <p:sldLayoutId id="2147484046" r:id="rId14"/>
  </p:sldLayoutIdLst>
  <p:hf hdr="0" ftr="0" dt="0"/>
  <p:txStyles>
    <p:titleStyle>
      <a:lvl1pPr algn="l" rtl="0" eaLnBrk="0" fontAlgn="base" hangingPunct="0">
        <a:spcBef>
          <a:spcPct val="0"/>
        </a:spcBef>
        <a:spcAft>
          <a:spcPct val="0"/>
        </a:spcAft>
        <a:defRPr sz="3000">
          <a:solidFill>
            <a:schemeClr val="bg1"/>
          </a:solidFill>
          <a:latin typeface="Didot"/>
          <a:ea typeface="+mj-ea"/>
          <a:cs typeface="+mj-cs"/>
        </a:defRPr>
      </a:lvl1pPr>
      <a:lvl2pPr algn="l" rtl="0" eaLnBrk="0" fontAlgn="base" hangingPunct="0">
        <a:spcBef>
          <a:spcPct val="0"/>
        </a:spcBef>
        <a:spcAft>
          <a:spcPct val="0"/>
        </a:spcAft>
        <a:defRPr sz="3000">
          <a:solidFill>
            <a:schemeClr val="bg1"/>
          </a:solidFill>
          <a:latin typeface="Didot"/>
        </a:defRPr>
      </a:lvl2pPr>
      <a:lvl3pPr algn="l" rtl="0" eaLnBrk="0" fontAlgn="base" hangingPunct="0">
        <a:spcBef>
          <a:spcPct val="0"/>
        </a:spcBef>
        <a:spcAft>
          <a:spcPct val="0"/>
        </a:spcAft>
        <a:defRPr sz="3000">
          <a:solidFill>
            <a:schemeClr val="bg1"/>
          </a:solidFill>
          <a:latin typeface="Didot"/>
        </a:defRPr>
      </a:lvl3pPr>
      <a:lvl4pPr algn="l" rtl="0" eaLnBrk="0" fontAlgn="base" hangingPunct="0">
        <a:spcBef>
          <a:spcPct val="0"/>
        </a:spcBef>
        <a:spcAft>
          <a:spcPct val="0"/>
        </a:spcAft>
        <a:defRPr sz="3000">
          <a:solidFill>
            <a:schemeClr val="bg1"/>
          </a:solidFill>
          <a:latin typeface="Didot"/>
        </a:defRPr>
      </a:lvl4pPr>
      <a:lvl5pPr algn="l" rtl="0" eaLnBrk="0" fontAlgn="base" hangingPunct="0">
        <a:spcBef>
          <a:spcPct val="0"/>
        </a:spcBef>
        <a:spcAft>
          <a:spcPct val="0"/>
        </a:spcAft>
        <a:defRPr sz="3000">
          <a:solidFill>
            <a:schemeClr val="bg1"/>
          </a:solidFill>
          <a:latin typeface="Didot"/>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8.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6.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Billede 8" descr="dreamstime_Handshake.jpg"/>
          <p:cNvPicPr>
            <a:picLocks noChangeAspect="1"/>
          </p:cNvPicPr>
          <p:nvPr/>
        </p:nvPicPr>
        <p:blipFill>
          <a:blip r:embed="rId2"/>
          <a:srcRect/>
          <a:stretch>
            <a:fillRect/>
          </a:stretch>
        </p:blipFill>
        <p:spPr bwMode="auto">
          <a:xfrm>
            <a:off x="1138237" y="533400"/>
            <a:ext cx="9151938" cy="6324600"/>
          </a:xfrm>
          <a:prstGeom prst="rect">
            <a:avLst/>
          </a:prstGeom>
          <a:noFill/>
          <a:ln w="9525">
            <a:noFill/>
            <a:miter lim="800000"/>
            <a:headEnd/>
            <a:tailEnd/>
          </a:ln>
        </p:spPr>
      </p:pic>
      <p:sp>
        <p:nvSpPr>
          <p:cNvPr id="12" name="Rektangel 11"/>
          <p:cNvSpPr/>
          <p:nvPr/>
        </p:nvSpPr>
        <p:spPr>
          <a:xfrm>
            <a:off x="0" y="6115050"/>
            <a:ext cx="9180513" cy="742950"/>
          </a:xfrm>
          <a:prstGeom prst="rect">
            <a:avLst/>
          </a:prstGeom>
          <a:gradFill flip="none" rotWithShape="1">
            <a:gsLst>
              <a:gs pos="89000">
                <a:srgbClr val="C00000"/>
              </a:gs>
              <a:gs pos="20000">
                <a:srgbClr val="F50736"/>
              </a:gs>
              <a:gs pos="11000">
                <a:srgbClr val="F50736"/>
              </a:gs>
            </a:gsLst>
            <a:lin ang="2700000" scaled="1"/>
            <a:tileRect/>
          </a:gra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indent="-342900" algn="ctr">
              <a:buFont typeface="+mj-lt"/>
              <a:buAutoNum type="arabicPeriod"/>
              <a:defRPr/>
            </a:pPr>
            <a:endParaRPr lang="da-DK" noProof="1">
              <a:solidFill>
                <a:srgbClr val="FFFFFF"/>
              </a:solidFill>
              <a:latin typeface="Arial" pitchFamily="34" charset="0"/>
            </a:endParaRPr>
          </a:p>
        </p:txBody>
      </p:sp>
      <p:sp>
        <p:nvSpPr>
          <p:cNvPr id="21508" name="Rectangle 4"/>
          <p:cNvSpPr>
            <a:spLocks noChangeArrowheads="1"/>
          </p:cNvSpPr>
          <p:nvPr/>
        </p:nvSpPr>
        <p:spPr bwMode="gray">
          <a:xfrm>
            <a:off x="323850" y="4591050"/>
            <a:ext cx="4991100" cy="1390650"/>
          </a:xfrm>
          <a:prstGeom prst="rect">
            <a:avLst/>
          </a:prstGeom>
          <a:noFill/>
          <a:ln w="9525">
            <a:noFill/>
            <a:miter lim="800000"/>
            <a:headEnd/>
            <a:tailEnd/>
          </a:ln>
        </p:spPr>
        <p:txBody>
          <a:bodyPr lIns="0" tIns="0" rIns="0" bIns="0" anchor="ctr"/>
          <a:lstStyle/>
          <a:p>
            <a:pPr defTabSz="801688"/>
            <a:r>
              <a:rPr lang="en-US" dirty="0" smtClean="0">
                <a:solidFill>
                  <a:srgbClr val="000000"/>
                </a:solidFill>
              </a:rPr>
              <a:t>William David Hand, CEO</a:t>
            </a:r>
          </a:p>
          <a:p>
            <a:pPr defTabSz="801688"/>
            <a:r>
              <a:rPr lang="en-US" dirty="0" smtClean="0">
                <a:solidFill>
                  <a:srgbClr val="000000"/>
                </a:solidFill>
              </a:rPr>
              <a:t>Hand Benefits &amp;Trust</a:t>
            </a:r>
            <a:r>
              <a:rPr lang="en-US" sz="1400" dirty="0" smtClean="0">
                <a:solidFill>
                  <a:srgbClr val="000000"/>
                </a:solidFill>
              </a:rPr>
              <a:t> a BPAS Company</a:t>
            </a:r>
            <a:endParaRPr lang="en-US" sz="1400" dirty="0">
              <a:solidFill>
                <a:srgbClr val="000000"/>
              </a:solidFill>
            </a:endParaRPr>
          </a:p>
          <a:p>
            <a:pPr defTabSz="801688"/>
            <a:r>
              <a:rPr lang="en-US" sz="1400" dirty="0" smtClean="0">
                <a:solidFill>
                  <a:srgbClr val="000000"/>
                </a:solidFill>
              </a:rPr>
              <a:t>MSPA, MAAA, EA</a:t>
            </a:r>
            <a:endParaRPr lang="en-US" sz="1400" dirty="0">
              <a:solidFill>
                <a:srgbClr val="000000"/>
              </a:solidFill>
            </a:endParaRPr>
          </a:p>
        </p:txBody>
      </p:sp>
      <p:sp>
        <p:nvSpPr>
          <p:cNvPr id="21509" name="Rectangle 5"/>
          <p:cNvSpPr txBox="1">
            <a:spLocks noChangeArrowheads="1"/>
          </p:cNvSpPr>
          <p:nvPr/>
        </p:nvSpPr>
        <p:spPr bwMode="gray">
          <a:xfrm>
            <a:off x="323850" y="4046538"/>
            <a:ext cx="5943600" cy="600075"/>
          </a:xfrm>
          <a:prstGeom prst="rect">
            <a:avLst/>
          </a:prstGeom>
          <a:noFill/>
          <a:ln w="9525">
            <a:noFill/>
            <a:miter lim="800000"/>
            <a:headEnd/>
            <a:tailEnd/>
          </a:ln>
        </p:spPr>
        <p:txBody>
          <a:bodyPr lIns="0" rIns="0" anchor="ctr"/>
          <a:lstStyle/>
          <a:p>
            <a:pPr defTabSz="914400" eaLnBrk="0" hangingPunct="0">
              <a:lnSpc>
                <a:spcPct val="95000"/>
              </a:lnSpc>
            </a:pPr>
            <a:r>
              <a:rPr lang="en-US" sz="2800" b="1" dirty="0" smtClean="0">
                <a:solidFill>
                  <a:srgbClr val="000000"/>
                </a:solidFill>
              </a:rPr>
              <a:t>CIFs, Model Portfolios and 404a-5 </a:t>
            </a:r>
            <a:endParaRPr lang="en-US" sz="2800" b="1" dirty="0">
              <a:solidFill>
                <a:srgbClr val="000000"/>
              </a:solidFill>
            </a:endParaRPr>
          </a:p>
        </p:txBody>
      </p:sp>
      <p:sp>
        <p:nvSpPr>
          <p:cNvPr id="21510" name="Rectangle 4"/>
          <p:cNvSpPr>
            <a:spLocks noChangeArrowheads="1"/>
          </p:cNvSpPr>
          <p:nvPr/>
        </p:nvSpPr>
        <p:spPr bwMode="gray">
          <a:xfrm>
            <a:off x="6767513" y="6162675"/>
            <a:ext cx="1538287" cy="619125"/>
          </a:xfrm>
          <a:prstGeom prst="rect">
            <a:avLst/>
          </a:prstGeom>
          <a:noFill/>
          <a:ln w="9525">
            <a:noFill/>
            <a:miter lim="800000"/>
            <a:headEnd/>
            <a:tailEnd/>
          </a:ln>
        </p:spPr>
        <p:txBody>
          <a:bodyPr lIns="0" tIns="0" rIns="0" bIns="0" anchor="ctr"/>
          <a:lstStyle/>
          <a:p>
            <a:pPr algn="r" defTabSz="801688"/>
            <a:endParaRPr lang="en-US" sz="1200" dirty="0"/>
          </a:p>
        </p:txBody>
      </p:sp>
      <p:sp>
        <p:nvSpPr>
          <p:cNvPr id="21511" name="Rectangle 4"/>
          <p:cNvSpPr>
            <a:spLocks noChangeArrowheads="1"/>
          </p:cNvSpPr>
          <p:nvPr/>
        </p:nvSpPr>
        <p:spPr bwMode="gray">
          <a:xfrm>
            <a:off x="874713" y="6172199"/>
            <a:ext cx="2297112" cy="523876"/>
          </a:xfrm>
          <a:prstGeom prst="rect">
            <a:avLst/>
          </a:prstGeom>
          <a:noFill/>
          <a:ln w="9525">
            <a:noFill/>
            <a:miter lim="800000"/>
            <a:headEnd/>
            <a:tailEnd/>
          </a:ln>
        </p:spPr>
        <p:txBody>
          <a:bodyPr lIns="0" tIns="0" rIns="0" bIns="0" anchor="ctr"/>
          <a:lstStyle/>
          <a:p>
            <a:pPr defTabSz="801688"/>
            <a:r>
              <a:rPr lang="en-US" sz="1200" b="1" dirty="0" smtClean="0"/>
              <a:t>BPAS Partner Conference </a:t>
            </a:r>
          </a:p>
          <a:p>
            <a:pPr defTabSz="801688"/>
            <a:r>
              <a:rPr lang="en-US" sz="1200" b="1" dirty="0" smtClean="0"/>
              <a:t>June 9 -11, 2014</a:t>
            </a:r>
            <a:endParaRPr lang="en-US" sz="1200" b="1" dirty="0"/>
          </a:p>
        </p:txBody>
      </p:sp>
      <p:pic>
        <p:nvPicPr>
          <p:cNvPr id="8" name="Picture 24" descr="HB&amp;T_27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59096" y="6172199"/>
            <a:ext cx="1093408"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20483" name="Rectangle 2"/>
          <p:cNvSpPr>
            <a:spLocks noGrp="1" noChangeArrowheads="1"/>
          </p:cNvSpPr>
          <p:nvPr>
            <p:ph type="title"/>
          </p:nvPr>
        </p:nvSpPr>
        <p:spPr>
          <a:xfrm>
            <a:off x="342900" y="350838"/>
            <a:ext cx="8229600" cy="703262"/>
          </a:xfrm>
        </p:spPr>
        <p:txBody>
          <a:bodyPr/>
          <a:lstStyle/>
          <a:p>
            <a:r>
              <a:rPr lang="en-US" altLang="en-US" sz="2800" b="0" dirty="0" smtClean="0">
                <a:solidFill>
                  <a:schemeClr val="tx1"/>
                </a:solidFill>
                <a:latin typeface="Arial" panose="020B0604020202020204" pitchFamily="34" charset="0"/>
                <a:cs typeface="Arial" panose="020B0604020202020204" pitchFamily="34" charset="0"/>
              </a:rPr>
              <a:t>New Business Models Advisor to Trust</a:t>
            </a:r>
          </a:p>
        </p:txBody>
      </p:sp>
      <p:sp>
        <p:nvSpPr>
          <p:cNvPr id="20484" name="Text Box 7"/>
          <p:cNvSpPr txBox="1">
            <a:spLocks noChangeArrowheads="1"/>
          </p:cNvSpPr>
          <p:nvPr/>
        </p:nvSpPr>
        <p:spPr bwMode="auto">
          <a:xfrm>
            <a:off x="4137025" y="19542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a:solidFill>
                  <a:schemeClr val="tx1"/>
                </a:solidFill>
                <a:latin typeface="Arial" pitchFamily="34" charset="0"/>
              </a:defRPr>
            </a:lvl1pPr>
            <a:lvl2pPr marL="742950" indent="-285750">
              <a:buChar char="–"/>
              <a:defRPr sz="24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buChar char="–"/>
              <a:defRPr>
                <a:solidFill>
                  <a:schemeClr val="tx1"/>
                </a:solidFill>
                <a:latin typeface="Arial" pitchFamily="34" charset="0"/>
              </a:defRPr>
            </a:lvl4pPr>
            <a:lvl5pPr marL="2057400" indent="-228600">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defTabSz="914400"/>
            <a:endParaRPr lang="en-US" altLang="en-US" sz="1800" smtClean="0">
              <a:solidFill>
                <a:srgbClr val="000000"/>
              </a:solidFill>
            </a:endParaRPr>
          </a:p>
        </p:txBody>
      </p:sp>
      <p:sp>
        <p:nvSpPr>
          <p:cNvPr id="20485" name="Rectangle 8"/>
          <p:cNvSpPr>
            <a:spLocks noChangeArrowheads="1"/>
          </p:cNvSpPr>
          <p:nvPr/>
        </p:nvSpPr>
        <p:spPr bwMode="auto">
          <a:xfrm>
            <a:off x="5029200" y="1790700"/>
            <a:ext cx="2146300" cy="1206500"/>
          </a:xfrm>
          <a:prstGeom prst="rect">
            <a:avLst/>
          </a:prstGeom>
          <a:solidFill>
            <a:srgbClr val="E9E8D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a:defRPr sz="2800">
                <a:solidFill>
                  <a:schemeClr val="tx1"/>
                </a:solidFill>
                <a:latin typeface="Arial" pitchFamily="34" charset="0"/>
              </a:defRPr>
            </a:lvl1pPr>
            <a:lvl2pPr marL="742950" indent="-285750">
              <a:buChar char="–"/>
              <a:defRPr sz="24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buChar char="–"/>
              <a:defRPr>
                <a:solidFill>
                  <a:schemeClr val="tx1"/>
                </a:solidFill>
                <a:latin typeface="Arial" pitchFamily="34" charset="0"/>
              </a:defRPr>
            </a:lvl4pPr>
            <a:lvl5pPr marL="2057400" indent="-228600">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algn="ctr" defTabSz="914400"/>
            <a:r>
              <a:rPr lang="en-US" altLang="en-US" sz="1800" b="1" smtClean="0">
                <a:solidFill>
                  <a:srgbClr val="000000"/>
                </a:solidFill>
                <a:latin typeface="Calibri" pitchFamily="34" charset="0"/>
              </a:rPr>
              <a:t>Sub- Advisor </a:t>
            </a:r>
          </a:p>
          <a:p>
            <a:pPr algn="ctr" defTabSz="914400"/>
            <a:r>
              <a:rPr lang="en-US" altLang="en-US" sz="1800" b="1" smtClean="0">
                <a:solidFill>
                  <a:srgbClr val="000000"/>
                </a:solidFill>
                <a:latin typeface="Calibri" pitchFamily="34" charset="0"/>
              </a:rPr>
              <a:t>To CTF </a:t>
            </a:r>
          </a:p>
          <a:p>
            <a:pPr algn="ctr" defTabSz="914400"/>
            <a:r>
              <a:rPr lang="en-US" altLang="en-US" sz="1800" b="1" smtClean="0">
                <a:solidFill>
                  <a:srgbClr val="000000"/>
                </a:solidFill>
                <a:latin typeface="Calibri" pitchFamily="34" charset="0"/>
              </a:rPr>
              <a:t>(Fee 20-60bps)</a:t>
            </a:r>
          </a:p>
          <a:p>
            <a:pPr algn="ctr" defTabSz="914400"/>
            <a:endParaRPr lang="en-US" altLang="en-US" sz="1800" b="1" smtClean="0">
              <a:solidFill>
                <a:srgbClr val="000000"/>
              </a:solidFill>
              <a:latin typeface="Calibri" pitchFamily="34" charset="0"/>
            </a:endParaRPr>
          </a:p>
        </p:txBody>
      </p:sp>
      <p:sp>
        <p:nvSpPr>
          <p:cNvPr id="20486" name="Rectangle 10"/>
          <p:cNvSpPr>
            <a:spLocks noChangeArrowheads="1"/>
          </p:cNvSpPr>
          <p:nvPr/>
        </p:nvSpPr>
        <p:spPr bwMode="auto">
          <a:xfrm>
            <a:off x="755650" y="1866900"/>
            <a:ext cx="2019300" cy="952500"/>
          </a:xfrm>
          <a:prstGeom prst="rect">
            <a:avLst/>
          </a:prstGeom>
          <a:solidFill>
            <a:srgbClr val="E9E8D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a:defRPr sz="2800">
                <a:solidFill>
                  <a:schemeClr val="tx1"/>
                </a:solidFill>
                <a:latin typeface="Arial" pitchFamily="34" charset="0"/>
              </a:defRPr>
            </a:lvl1pPr>
            <a:lvl2pPr marL="742950" indent="-285750">
              <a:buChar char="–"/>
              <a:defRPr sz="24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buChar char="–"/>
              <a:defRPr>
                <a:solidFill>
                  <a:schemeClr val="tx1"/>
                </a:solidFill>
                <a:latin typeface="Arial" pitchFamily="34" charset="0"/>
              </a:defRPr>
            </a:lvl4pPr>
            <a:lvl5pPr marL="2057400" indent="-228600">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algn="ctr" defTabSz="914400"/>
            <a:r>
              <a:rPr lang="en-US" altLang="en-US" sz="1800" b="1" smtClean="0">
                <a:solidFill>
                  <a:srgbClr val="000000"/>
                </a:solidFill>
                <a:latin typeface="Calibri" pitchFamily="34" charset="0"/>
              </a:rPr>
              <a:t>Trust Company</a:t>
            </a:r>
          </a:p>
        </p:txBody>
      </p:sp>
      <p:sp>
        <p:nvSpPr>
          <p:cNvPr id="20487" name="Rectangle 12"/>
          <p:cNvSpPr>
            <a:spLocks noChangeArrowheads="1"/>
          </p:cNvSpPr>
          <p:nvPr/>
        </p:nvSpPr>
        <p:spPr bwMode="auto">
          <a:xfrm>
            <a:off x="774700" y="3162300"/>
            <a:ext cx="1981200" cy="1308100"/>
          </a:xfrm>
          <a:prstGeom prst="rect">
            <a:avLst/>
          </a:prstGeom>
          <a:solidFill>
            <a:srgbClr val="E9E8D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a:defRPr sz="2800">
                <a:solidFill>
                  <a:schemeClr val="tx1"/>
                </a:solidFill>
                <a:latin typeface="Arial" pitchFamily="34" charset="0"/>
              </a:defRPr>
            </a:lvl1pPr>
            <a:lvl2pPr marL="742950" indent="-285750">
              <a:buChar char="–"/>
              <a:defRPr sz="24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buChar char="–"/>
              <a:defRPr>
                <a:solidFill>
                  <a:schemeClr val="tx1"/>
                </a:solidFill>
                <a:latin typeface="Arial" pitchFamily="34" charset="0"/>
              </a:defRPr>
            </a:lvl4pPr>
            <a:lvl5pPr marL="2057400" indent="-228600">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algn="ctr" defTabSz="914400"/>
            <a:r>
              <a:rPr lang="en-US" altLang="en-US" sz="1800" b="1" smtClean="0">
                <a:solidFill>
                  <a:srgbClr val="000000"/>
                </a:solidFill>
                <a:latin typeface="Calibri" pitchFamily="34" charset="0"/>
              </a:rPr>
              <a:t>Advisor CTF</a:t>
            </a:r>
          </a:p>
          <a:p>
            <a:pPr algn="ctr" defTabSz="914400"/>
            <a:r>
              <a:rPr lang="en-US" altLang="en-US" sz="1800" b="1" smtClean="0">
                <a:solidFill>
                  <a:srgbClr val="000000"/>
                </a:solidFill>
                <a:latin typeface="Calibri" pitchFamily="34" charset="0"/>
              </a:rPr>
              <a:t>R1 – 20bps</a:t>
            </a:r>
          </a:p>
          <a:p>
            <a:pPr algn="ctr" defTabSz="914400"/>
            <a:r>
              <a:rPr lang="en-US" altLang="en-US" sz="1800" b="1" smtClean="0">
                <a:solidFill>
                  <a:srgbClr val="000000"/>
                </a:solidFill>
                <a:latin typeface="Calibri" pitchFamily="34" charset="0"/>
              </a:rPr>
              <a:t>R2 – 40bps </a:t>
            </a:r>
          </a:p>
          <a:p>
            <a:pPr algn="ctr" defTabSz="914400"/>
            <a:r>
              <a:rPr lang="en-US" altLang="en-US" sz="1800" b="1" smtClean="0">
                <a:solidFill>
                  <a:srgbClr val="000000"/>
                </a:solidFill>
                <a:latin typeface="Calibri" pitchFamily="34" charset="0"/>
              </a:rPr>
              <a:t>R3 – 60bps</a:t>
            </a:r>
          </a:p>
        </p:txBody>
      </p:sp>
      <p:sp>
        <p:nvSpPr>
          <p:cNvPr id="20488" name="Rectangle 13"/>
          <p:cNvSpPr>
            <a:spLocks noChangeArrowheads="1"/>
          </p:cNvSpPr>
          <p:nvPr/>
        </p:nvSpPr>
        <p:spPr bwMode="auto">
          <a:xfrm>
            <a:off x="730250" y="4806950"/>
            <a:ext cx="2070100" cy="914400"/>
          </a:xfrm>
          <a:prstGeom prst="rect">
            <a:avLst/>
          </a:prstGeom>
          <a:solidFill>
            <a:srgbClr val="E9E8D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a:defRPr sz="2800">
                <a:solidFill>
                  <a:schemeClr val="tx1"/>
                </a:solidFill>
                <a:latin typeface="Arial" pitchFamily="34" charset="0"/>
              </a:defRPr>
            </a:lvl1pPr>
            <a:lvl2pPr marL="742950" indent="-285750">
              <a:buChar char="–"/>
              <a:defRPr sz="24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buChar char="–"/>
              <a:defRPr>
                <a:solidFill>
                  <a:schemeClr val="tx1"/>
                </a:solidFill>
                <a:latin typeface="Arial" pitchFamily="34" charset="0"/>
              </a:defRPr>
            </a:lvl4pPr>
            <a:lvl5pPr marL="2057400" indent="-228600">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algn="ctr" defTabSz="914400"/>
            <a:r>
              <a:rPr lang="en-US" altLang="en-US" sz="1800" b="1" smtClean="0">
                <a:solidFill>
                  <a:srgbClr val="000000"/>
                </a:solidFill>
                <a:latin typeface="Calibri" pitchFamily="34" charset="0"/>
              </a:rPr>
              <a:t>Trading Platform </a:t>
            </a:r>
          </a:p>
        </p:txBody>
      </p:sp>
      <p:sp>
        <p:nvSpPr>
          <p:cNvPr id="20489" name="Rectangle 14"/>
          <p:cNvSpPr>
            <a:spLocks noChangeArrowheads="1"/>
          </p:cNvSpPr>
          <p:nvPr/>
        </p:nvSpPr>
        <p:spPr bwMode="auto">
          <a:xfrm>
            <a:off x="5041900" y="4806950"/>
            <a:ext cx="2032000" cy="914400"/>
          </a:xfrm>
          <a:prstGeom prst="rect">
            <a:avLst/>
          </a:prstGeom>
          <a:solidFill>
            <a:srgbClr val="E9E8D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a:defRPr sz="2800">
                <a:solidFill>
                  <a:schemeClr val="tx1"/>
                </a:solidFill>
                <a:latin typeface="Arial" pitchFamily="34" charset="0"/>
              </a:defRPr>
            </a:lvl1pPr>
            <a:lvl2pPr marL="742950" indent="-285750">
              <a:buChar char="–"/>
              <a:defRPr sz="24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buChar char="–"/>
              <a:defRPr>
                <a:solidFill>
                  <a:schemeClr val="tx1"/>
                </a:solidFill>
                <a:latin typeface="Arial" pitchFamily="34" charset="0"/>
              </a:defRPr>
            </a:lvl4pPr>
            <a:lvl5pPr marL="2057400" indent="-228600">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algn="ctr" defTabSz="914400"/>
            <a:r>
              <a:rPr lang="en-US" altLang="en-US" sz="1800" b="1" smtClean="0">
                <a:solidFill>
                  <a:srgbClr val="000000"/>
                </a:solidFill>
                <a:latin typeface="Calibri" pitchFamily="34" charset="0"/>
              </a:rPr>
              <a:t>Record Keeper</a:t>
            </a:r>
          </a:p>
        </p:txBody>
      </p:sp>
      <p:sp>
        <p:nvSpPr>
          <p:cNvPr id="20490" name="Rectangle 15"/>
          <p:cNvSpPr>
            <a:spLocks noChangeArrowheads="1"/>
          </p:cNvSpPr>
          <p:nvPr/>
        </p:nvSpPr>
        <p:spPr bwMode="auto">
          <a:xfrm>
            <a:off x="3416300" y="3416300"/>
            <a:ext cx="3873500" cy="914400"/>
          </a:xfrm>
          <a:prstGeom prst="rect">
            <a:avLst/>
          </a:prstGeom>
          <a:solidFill>
            <a:srgbClr val="F50736"/>
          </a:solidFill>
          <a:ln w="9525">
            <a:solidFill>
              <a:schemeClr val="tx1"/>
            </a:solidFill>
            <a:miter lim="800000"/>
            <a:headEnd/>
            <a:tailEnd/>
          </a:ln>
          <a:effectLst/>
          <a:extLst/>
        </p:spPr>
        <p:txBody>
          <a:bodyPr wrap="none" lIns="0" tIns="0" rIns="0" bIns="0" anchor="ctr"/>
          <a:lstStyle>
            <a:lvl1pPr>
              <a:defRPr sz="2800">
                <a:solidFill>
                  <a:schemeClr val="tx1"/>
                </a:solidFill>
                <a:latin typeface="Arial" pitchFamily="34" charset="0"/>
              </a:defRPr>
            </a:lvl1pPr>
            <a:lvl2pPr marL="742950" indent="-285750">
              <a:buChar char="–"/>
              <a:defRPr sz="24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buChar char="–"/>
              <a:defRPr>
                <a:solidFill>
                  <a:schemeClr val="tx1"/>
                </a:solidFill>
                <a:latin typeface="Arial" pitchFamily="34" charset="0"/>
              </a:defRPr>
            </a:lvl4pPr>
            <a:lvl5pPr marL="2057400" indent="-228600">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algn="ctr" defTabSz="914400"/>
            <a:r>
              <a:rPr lang="en-US" altLang="en-US" sz="1400" b="1" dirty="0" smtClean="0">
                <a:solidFill>
                  <a:srgbClr val="FFFFFF"/>
                </a:solidFill>
                <a:latin typeface="Calibri" pitchFamily="34" charset="0"/>
              </a:rPr>
              <a:t>Multiple Share Classes</a:t>
            </a:r>
          </a:p>
          <a:p>
            <a:pPr algn="ctr" defTabSz="914400"/>
            <a:endParaRPr lang="en-US" altLang="en-US" sz="1400" b="1" dirty="0" smtClean="0">
              <a:solidFill>
                <a:srgbClr val="FFFFFF"/>
              </a:solidFill>
              <a:latin typeface="Calibri" pitchFamily="34" charset="0"/>
            </a:endParaRPr>
          </a:p>
          <a:p>
            <a:pPr algn="ctr" defTabSz="914400"/>
            <a:r>
              <a:rPr lang="en-US" altLang="en-US" sz="1400" b="1" dirty="0" smtClean="0">
                <a:solidFill>
                  <a:srgbClr val="FFFFFF"/>
                </a:solidFill>
                <a:latin typeface="Calibri" pitchFamily="34" charset="0"/>
              </a:rPr>
              <a:t>Advisor has Multiple Fee Arrangements  </a:t>
            </a:r>
          </a:p>
          <a:p>
            <a:pPr algn="ctr" defTabSz="914400"/>
            <a:r>
              <a:rPr lang="en-US" altLang="en-US" sz="1400" b="1" dirty="0" smtClean="0">
                <a:solidFill>
                  <a:srgbClr val="FFFFFF"/>
                </a:solidFill>
                <a:latin typeface="Calibri" pitchFamily="34" charset="0"/>
              </a:rPr>
              <a:t>Per Share Class</a:t>
            </a:r>
            <a:r>
              <a:rPr lang="en-US" altLang="en-US" sz="1000" b="1" dirty="0" smtClean="0">
                <a:solidFill>
                  <a:srgbClr val="FFFFFF"/>
                </a:solidFill>
                <a:latin typeface="Calibri" pitchFamily="34" charset="0"/>
              </a:rPr>
              <a:t> </a:t>
            </a:r>
          </a:p>
        </p:txBody>
      </p:sp>
      <p:sp>
        <p:nvSpPr>
          <p:cNvPr id="20491" name="Line 16"/>
          <p:cNvSpPr>
            <a:spLocks noChangeShapeType="1"/>
          </p:cNvSpPr>
          <p:nvPr/>
        </p:nvSpPr>
        <p:spPr bwMode="auto">
          <a:xfrm>
            <a:off x="2781300" y="2286000"/>
            <a:ext cx="2260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0" hangingPunct="0">
              <a:lnSpc>
                <a:spcPct val="80000"/>
              </a:lnSpc>
              <a:spcBef>
                <a:spcPct val="20000"/>
              </a:spcBef>
              <a:buFontTx/>
              <a:buChar char="•"/>
            </a:pPr>
            <a:endParaRPr lang="en-US" sz="2400" smtClean="0">
              <a:solidFill>
                <a:srgbClr val="000000"/>
              </a:solidFill>
              <a:latin typeface="Arial Rounded MT Bold" pitchFamily="34" charset="0"/>
            </a:endParaRPr>
          </a:p>
        </p:txBody>
      </p:sp>
      <p:sp>
        <p:nvSpPr>
          <p:cNvPr id="20492" name="Line 17"/>
          <p:cNvSpPr>
            <a:spLocks noChangeShapeType="1"/>
          </p:cNvSpPr>
          <p:nvPr/>
        </p:nvSpPr>
        <p:spPr bwMode="auto">
          <a:xfrm flipH="1">
            <a:off x="2781300" y="2476500"/>
            <a:ext cx="21971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0" hangingPunct="0">
              <a:lnSpc>
                <a:spcPct val="80000"/>
              </a:lnSpc>
              <a:spcBef>
                <a:spcPct val="20000"/>
              </a:spcBef>
              <a:buFontTx/>
              <a:buChar char="•"/>
            </a:pPr>
            <a:endParaRPr lang="en-US" sz="2400" smtClean="0">
              <a:solidFill>
                <a:srgbClr val="000000"/>
              </a:solidFill>
              <a:latin typeface="Arial Rounded MT Bold" pitchFamily="34" charset="0"/>
            </a:endParaRPr>
          </a:p>
        </p:txBody>
      </p:sp>
      <p:sp>
        <p:nvSpPr>
          <p:cNvPr id="20493" name="Line 18"/>
          <p:cNvSpPr>
            <a:spLocks noChangeShapeType="1"/>
          </p:cNvSpPr>
          <p:nvPr/>
        </p:nvSpPr>
        <p:spPr bwMode="auto">
          <a:xfrm>
            <a:off x="1765300" y="2819400"/>
            <a:ext cx="0" cy="342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0" hangingPunct="0">
              <a:lnSpc>
                <a:spcPct val="80000"/>
              </a:lnSpc>
              <a:spcBef>
                <a:spcPct val="20000"/>
              </a:spcBef>
              <a:buFontTx/>
              <a:buChar char="•"/>
            </a:pPr>
            <a:endParaRPr lang="en-US" sz="2400" smtClean="0">
              <a:solidFill>
                <a:srgbClr val="000000"/>
              </a:solidFill>
              <a:latin typeface="Arial Rounded MT Bold" pitchFamily="34" charset="0"/>
            </a:endParaRPr>
          </a:p>
        </p:txBody>
      </p:sp>
      <p:sp>
        <p:nvSpPr>
          <p:cNvPr id="20494" name="Line 19"/>
          <p:cNvSpPr>
            <a:spLocks noChangeShapeType="1"/>
          </p:cNvSpPr>
          <p:nvPr/>
        </p:nvSpPr>
        <p:spPr bwMode="auto">
          <a:xfrm>
            <a:off x="1765300" y="4470400"/>
            <a:ext cx="0" cy="330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0" hangingPunct="0">
              <a:lnSpc>
                <a:spcPct val="80000"/>
              </a:lnSpc>
              <a:spcBef>
                <a:spcPct val="20000"/>
              </a:spcBef>
              <a:buFontTx/>
              <a:buChar char="•"/>
            </a:pPr>
            <a:endParaRPr lang="en-US" sz="2400" smtClean="0">
              <a:solidFill>
                <a:srgbClr val="000000"/>
              </a:solidFill>
              <a:latin typeface="Arial Rounded MT Bold" pitchFamily="34" charset="0"/>
            </a:endParaRPr>
          </a:p>
        </p:txBody>
      </p:sp>
      <p:sp>
        <p:nvSpPr>
          <p:cNvPr id="20495" name="Line 21"/>
          <p:cNvSpPr>
            <a:spLocks noChangeShapeType="1"/>
          </p:cNvSpPr>
          <p:nvPr/>
        </p:nvSpPr>
        <p:spPr bwMode="auto">
          <a:xfrm flipV="1">
            <a:off x="2857500" y="5264150"/>
            <a:ext cx="2171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0" hangingPunct="0">
              <a:lnSpc>
                <a:spcPct val="80000"/>
              </a:lnSpc>
              <a:spcBef>
                <a:spcPct val="20000"/>
              </a:spcBef>
              <a:buFontTx/>
              <a:buChar char="•"/>
            </a:pPr>
            <a:endParaRPr lang="en-US" sz="2400" smtClean="0">
              <a:solidFill>
                <a:srgbClr val="000000"/>
              </a:solidFill>
              <a:latin typeface="Arial Rounded MT Bold" pitchFamily="34" charset="0"/>
            </a:endParaRPr>
          </a:p>
        </p:txBody>
      </p:sp>
      <p:pic>
        <p:nvPicPr>
          <p:cNvPr id="20496" name="Picture 22" descr="HB&amp;T_27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53350" y="6035675"/>
            <a:ext cx="13906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4321175" y="6553201"/>
            <a:ext cx="344098" cy="246221"/>
          </a:xfrm>
          <a:prstGeom prst="rect">
            <a:avLst/>
          </a:prstGeom>
          <a:noFill/>
        </p:spPr>
        <p:txBody>
          <a:bodyPr wrap="square" rtlCol="0">
            <a:spAutoFit/>
          </a:bodyPr>
          <a:lstStyle/>
          <a:p>
            <a:r>
              <a:rPr lang="en-US" sz="1000" dirty="0" smtClean="0"/>
              <a:t>9</a:t>
            </a:r>
            <a:endParaRPr lang="en-US" sz="1000" dirty="0"/>
          </a:p>
        </p:txBody>
      </p:sp>
    </p:spTree>
    <p:extLst>
      <p:ext uri="{BB962C8B-B14F-4D97-AF65-F5344CB8AC3E}">
        <p14:creationId xmlns:p14="http://schemas.microsoft.com/office/powerpoint/2010/main" val="2002211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21507" name="Rectangle 2"/>
          <p:cNvSpPr>
            <a:spLocks noGrp="1" noChangeArrowheads="1"/>
          </p:cNvSpPr>
          <p:nvPr>
            <p:ph type="title"/>
          </p:nvPr>
        </p:nvSpPr>
        <p:spPr>
          <a:xfrm>
            <a:off x="381000" y="114300"/>
            <a:ext cx="8229600" cy="944563"/>
          </a:xfrm>
        </p:spPr>
        <p:txBody>
          <a:bodyPr lIns="0" tIns="0" rIns="0" bIns="0" anchor="ctr"/>
          <a:lstStyle/>
          <a:p>
            <a:r>
              <a:rPr lang="en-US" altLang="en-US" sz="2800" b="0" dirty="0" smtClean="0">
                <a:solidFill>
                  <a:schemeClr val="tx1"/>
                </a:solidFill>
                <a:latin typeface="Arial" panose="020B0604020202020204" pitchFamily="34" charset="0"/>
                <a:cs typeface="Arial" panose="020B0604020202020204" pitchFamily="34" charset="0"/>
              </a:rPr>
              <a:t>Advisor Becomes a Solicitor </a:t>
            </a:r>
          </a:p>
        </p:txBody>
      </p:sp>
      <p:sp>
        <p:nvSpPr>
          <p:cNvPr id="21508" name="Text Box 4"/>
          <p:cNvSpPr txBox="1">
            <a:spLocks noChangeArrowheads="1"/>
          </p:cNvSpPr>
          <p:nvPr/>
        </p:nvSpPr>
        <p:spPr bwMode="auto">
          <a:xfrm>
            <a:off x="4137025" y="19542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a:solidFill>
                  <a:schemeClr val="tx1"/>
                </a:solidFill>
                <a:latin typeface="Arial" pitchFamily="34" charset="0"/>
              </a:defRPr>
            </a:lvl1pPr>
            <a:lvl2pPr marL="742950" indent="-285750">
              <a:buChar char="–"/>
              <a:defRPr sz="24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buChar char="–"/>
              <a:defRPr>
                <a:solidFill>
                  <a:schemeClr val="tx1"/>
                </a:solidFill>
                <a:latin typeface="Arial" pitchFamily="34" charset="0"/>
              </a:defRPr>
            </a:lvl4pPr>
            <a:lvl5pPr marL="2057400" indent="-228600">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defTabSz="914400"/>
            <a:endParaRPr lang="en-US" altLang="en-US" sz="1800" smtClean="0">
              <a:solidFill>
                <a:srgbClr val="000000"/>
              </a:solidFill>
            </a:endParaRPr>
          </a:p>
        </p:txBody>
      </p:sp>
      <p:sp>
        <p:nvSpPr>
          <p:cNvPr id="21509" name="Rectangle 5"/>
          <p:cNvSpPr>
            <a:spLocks noChangeArrowheads="1"/>
          </p:cNvSpPr>
          <p:nvPr/>
        </p:nvSpPr>
        <p:spPr bwMode="auto">
          <a:xfrm>
            <a:off x="5041900" y="1790700"/>
            <a:ext cx="2146300" cy="1206500"/>
          </a:xfrm>
          <a:prstGeom prst="rect">
            <a:avLst/>
          </a:prstGeom>
          <a:solidFill>
            <a:srgbClr val="F50736"/>
          </a:solidFill>
          <a:ln w="9525">
            <a:solidFill>
              <a:schemeClr val="tx1"/>
            </a:solidFill>
            <a:miter lim="800000"/>
            <a:headEnd/>
            <a:tailEnd/>
          </a:ln>
          <a:effectLst/>
          <a:extLst/>
        </p:spPr>
        <p:txBody>
          <a:bodyPr wrap="none" anchor="ctr"/>
          <a:lstStyle>
            <a:lvl1pPr>
              <a:defRPr sz="2800">
                <a:solidFill>
                  <a:schemeClr val="tx1"/>
                </a:solidFill>
                <a:latin typeface="Arial" pitchFamily="34" charset="0"/>
              </a:defRPr>
            </a:lvl1pPr>
            <a:lvl2pPr marL="742950" indent="-285750">
              <a:buChar char="–"/>
              <a:defRPr sz="24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buChar char="–"/>
              <a:defRPr>
                <a:solidFill>
                  <a:schemeClr val="tx1"/>
                </a:solidFill>
                <a:latin typeface="Arial" pitchFamily="34" charset="0"/>
              </a:defRPr>
            </a:lvl4pPr>
            <a:lvl5pPr marL="2057400" indent="-228600">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algn="ctr" defTabSz="914400"/>
            <a:r>
              <a:rPr lang="en-US" altLang="en-US" sz="1800" b="1" smtClean="0">
                <a:solidFill>
                  <a:srgbClr val="FFFFFF"/>
                </a:solidFill>
                <a:latin typeface="Calibri" pitchFamily="34" charset="0"/>
              </a:rPr>
              <a:t>Sub- Advisor </a:t>
            </a:r>
          </a:p>
          <a:p>
            <a:pPr algn="ctr" defTabSz="914400"/>
            <a:r>
              <a:rPr lang="en-US" altLang="en-US" sz="1600" b="1" smtClean="0">
                <a:solidFill>
                  <a:srgbClr val="FFFFFF"/>
                </a:solidFill>
                <a:latin typeface="Calibri" pitchFamily="34" charset="0"/>
              </a:rPr>
              <a:t>XYZ Investment</a:t>
            </a:r>
          </a:p>
          <a:p>
            <a:pPr algn="ctr" defTabSz="914400"/>
            <a:r>
              <a:rPr lang="en-US" altLang="en-US" sz="1600" b="1" smtClean="0">
                <a:solidFill>
                  <a:srgbClr val="FFFFFF"/>
                </a:solidFill>
                <a:latin typeface="Calibri" pitchFamily="34" charset="0"/>
              </a:rPr>
              <a:t>Firms</a:t>
            </a:r>
            <a:r>
              <a:rPr lang="en-US" altLang="en-US" sz="1800" b="1" smtClean="0">
                <a:solidFill>
                  <a:srgbClr val="FFFFFF"/>
                </a:solidFill>
                <a:latin typeface="Calibri" pitchFamily="34" charset="0"/>
              </a:rPr>
              <a:t> </a:t>
            </a:r>
          </a:p>
        </p:txBody>
      </p:sp>
      <p:sp>
        <p:nvSpPr>
          <p:cNvPr id="21510" name="Rectangle 6"/>
          <p:cNvSpPr>
            <a:spLocks noChangeArrowheads="1"/>
          </p:cNvSpPr>
          <p:nvPr/>
        </p:nvSpPr>
        <p:spPr bwMode="auto">
          <a:xfrm>
            <a:off x="762000" y="1866900"/>
            <a:ext cx="2019300" cy="952500"/>
          </a:xfrm>
          <a:prstGeom prst="rect">
            <a:avLst/>
          </a:prstGeom>
          <a:solidFill>
            <a:srgbClr val="F50736"/>
          </a:solidFill>
          <a:ln w="9525">
            <a:solidFill>
              <a:schemeClr val="tx1"/>
            </a:solidFill>
            <a:miter lim="800000"/>
            <a:headEnd/>
            <a:tailEnd/>
          </a:ln>
          <a:effectLst/>
          <a:extLst/>
        </p:spPr>
        <p:txBody>
          <a:bodyPr wrap="none" anchor="ctr"/>
          <a:lstStyle>
            <a:lvl1pPr>
              <a:defRPr sz="2800">
                <a:solidFill>
                  <a:schemeClr val="tx1"/>
                </a:solidFill>
                <a:latin typeface="Arial" pitchFamily="34" charset="0"/>
              </a:defRPr>
            </a:lvl1pPr>
            <a:lvl2pPr marL="742950" indent="-285750">
              <a:buChar char="–"/>
              <a:defRPr sz="24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buChar char="–"/>
              <a:defRPr>
                <a:solidFill>
                  <a:schemeClr val="tx1"/>
                </a:solidFill>
                <a:latin typeface="Arial" pitchFamily="34" charset="0"/>
              </a:defRPr>
            </a:lvl4pPr>
            <a:lvl5pPr marL="2057400" indent="-228600">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algn="ctr" defTabSz="914400"/>
            <a:r>
              <a:rPr lang="en-US" altLang="en-US" sz="1800" b="1" smtClean="0">
                <a:solidFill>
                  <a:srgbClr val="FFFFFF"/>
                </a:solidFill>
                <a:latin typeface="Calibri" pitchFamily="34" charset="0"/>
              </a:rPr>
              <a:t>Trust Company</a:t>
            </a:r>
          </a:p>
        </p:txBody>
      </p:sp>
      <p:sp>
        <p:nvSpPr>
          <p:cNvPr id="21511" name="Rectangle 7"/>
          <p:cNvSpPr>
            <a:spLocks noChangeArrowheads="1"/>
          </p:cNvSpPr>
          <p:nvPr/>
        </p:nvSpPr>
        <p:spPr bwMode="auto">
          <a:xfrm>
            <a:off x="800100" y="3162300"/>
            <a:ext cx="1981200" cy="1308100"/>
          </a:xfrm>
          <a:prstGeom prst="rect">
            <a:avLst/>
          </a:prstGeom>
          <a:solidFill>
            <a:srgbClr val="EFEED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91440" bIns="91440" anchor="ctr"/>
          <a:lstStyle>
            <a:lvl1pPr>
              <a:defRPr sz="2800">
                <a:solidFill>
                  <a:schemeClr val="tx1"/>
                </a:solidFill>
                <a:latin typeface="Arial" pitchFamily="34" charset="0"/>
              </a:defRPr>
            </a:lvl1pPr>
            <a:lvl2pPr marL="742950" indent="-285750">
              <a:buChar char="–"/>
              <a:defRPr sz="24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buChar char="–"/>
              <a:defRPr>
                <a:solidFill>
                  <a:schemeClr val="tx1"/>
                </a:solidFill>
                <a:latin typeface="Arial" pitchFamily="34" charset="0"/>
              </a:defRPr>
            </a:lvl4pPr>
            <a:lvl5pPr marL="2057400" indent="-228600">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algn="ctr" defTabSz="914400"/>
            <a:r>
              <a:rPr lang="en-US" altLang="en-US" sz="1800" b="1" smtClean="0">
                <a:solidFill>
                  <a:srgbClr val="000000"/>
                </a:solidFill>
                <a:latin typeface="Calibri" pitchFamily="34" charset="0"/>
              </a:rPr>
              <a:t>XYZ Investment </a:t>
            </a:r>
          </a:p>
          <a:p>
            <a:pPr algn="ctr" defTabSz="914400"/>
            <a:r>
              <a:rPr lang="en-US" altLang="en-US" sz="1800" b="1" smtClean="0">
                <a:solidFill>
                  <a:srgbClr val="000000"/>
                </a:solidFill>
                <a:latin typeface="Calibri" pitchFamily="34" charset="0"/>
              </a:rPr>
              <a:t>Firm CTF </a:t>
            </a:r>
          </a:p>
          <a:p>
            <a:pPr algn="ctr" defTabSz="914400"/>
            <a:endParaRPr lang="en-US" altLang="en-US" sz="1800" b="1" smtClean="0">
              <a:solidFill>
                <a:srgbClr val="000000"/>
              </a:solidFill>
              <a:latin typeface="Calibri" pitchFamily="34" charset="0"/>
            </a:endParaRPr>
          </a:p>
          <a:p>
            <a:pPr algn="ctr" defTabSz="914400"/>
            <a:r>
              <a:rPr lang="en-US" altLang="en-US" sz="1800" b="1" smtClean="0">
                <a:solidFill>
                  <a:srgbClr val="000000"/>
                </a:solidFill>
                <a:latin typeface="Calibri" pitchFamily="34" charset="0"/>
              </a:rPr>
              <a:t>R1, R2, R3 </a:t>
            </a:r>
          </a:p>
        </p:txBody>
      </p:sp>
      <p:sp>
        <p:nvSpPr>
          <p:cNvPr id="21512" name="Rectangle 8"/>
          <p:cNvSpPr>
            <a:spLocks noChangeArrowheads="1"/>
          </p:cNvSpPr>
          <p:nvPr/>
        </p:nvSpPr>
        <p:spPr bwMode="auto">
          <a:xfrm>
            <a:off x="774700" y="4800600"/>
            <a:ext cx="2070100" cy="914400"/>
          </a:xfrm>
          <a:prstGeom prst="rect">
            <a:avLst/>
          </a:prstGeom>
          <a:solidFill>
            <a:srgbClr val="EFEED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Arial" pitchFamily="34" charset="0"/>
              </a:defRPr>
            </a:lvl1pPr>
            <a:lvl2pPr marL="742950" indent="-285750">
              <a:buChar char="–"/>
              <a:defRPr sz="24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buChar char="–"/>
              <a:defRPr>
                <a:solidFill>
                  <a:schemeClr val="tx1"/>
                </a:solidFill>
                <a:latin typeface="Arial" pitchFamily="34" charset="0"/>
              </a:defRPr>
            </a:lvl4pPr>
            <a:lvl5pPr marL="2057400" indent="-228600">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algn="ctr" defTabSz="914400"/>
            <a:r>
              <a:rPr lang="en-US" altLang="en-US" sz="1800" b="1" smtClean="0">
                <a:solidFill>
                  <a:srgbClr val="000000"/>
                </a:solidFill>
                <a:latin typeface="Calibri" pitchFamily="34" charset="0"/>
              </a:rPr>
              <a:t>Platforms </a:t>
            </a:r>
          </a:p>
        </p:txBody>
      </p:sp>
      <p:sp>
        <p:nvSpPr>
          <p:cNvPr id="21513" name="Rectangle 9"/>
          <p:cNvSpPr>
            <a:spLocks noChangeArrowheads="1"/>
          </p:cNvSpPr>
          <p:nvPr/>
        </p:nvSpPr>
        <p:spPr bwMode="auto">
          <a:xfrm>
            <a:off x="5041900" y="4800600"/>
            <a:ext cx="2032000" cy="914400"/>
          </a:xfrm>
          <a:prstGeom prst="rect">
            <a:avLst/>
          </a:prstGeom>
          <a:solidFill>
            <a:srgbClr val="EFEED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Arial" pitchFamily="34" charset="0"/>
              </a:defRPr>
            </a:lvl1pPr>
            <a:lvl2pPr marL="742950" indent="-285750">
              <a:buChar char="–"/>
              <a:defRPr sz="24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buChar char="–"/>
              <a:defRPr>
                <a:solidFill>
                  <a:schemeClr val="tx1"/>
                </a:solidFill>
                <a:latin typeface="Arial" pitchFamily="34" charset="0"/>
              </a:defRPr>
            </a:lvl4pPr>
            <a:lvl5pPr marL="2057400" indent="-228600">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algn="ctr" defTabSz="914400"/>
            <a:r>
              <a:rPr lang="en-US" altLang="en-US" sz="1800" b="1" smtClean="0">
                <a:solidFill>
                  <a:srgbClr val="000000"/>
                </a:solidFill>
                <a:latin typeface="Calibri" pitchFamily="34" charset="0"/>
              </a:rPr>
              <a:t>Record Keeper</a:t>
            </a:r>
          </a:p>
        </p:txBody>
      </p:sp>
      <p:sp>
        <p:nvSpPr>
          <p:cNvPr id="21514" name="Rectangle 10"/>
          <p:cNvSpPr>
            <a:spLocks noChangeArrowheads="1"/>
          </p:cNvSpPr>
          <p:nvPr/>
        </p:nvSpPr>
        <p:spPr bwMode="auto">
          <a:xfrm>
            <a:off x="4330700" y="3238500"/>
            <a:ext cx="3543300" cy="1193800"/>
          </a:xfrm>
          <a:prstGeom prst="rect">
            <a:avLst/>
          </a:prstGeom>
          <a:solidFill>
            <a:srgbClr val="8080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Arial" pitchFamily="34" charset="0"/>
              </a:defRPr>
            </a:lvl1pPr>
            <a:lvl2pPr marL="742950" indent="-285750">
              <a:buChar char="–"/>
              <a:defRPr sz="24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buChar char="–"/>
              <a:defRPr>
                <a:solidFill>
                  <a:schemeClr val="tx1"/>
                </a:solidFill>
                <a:latin typeface="Arial" pitchFamily="34" charset="0"/>
              </a:defRPr>
            </a:lvl4pPr>
            <a:lvl5pPr marL="2057400" indent="-228600">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algn="ctr" defTabSz="914400"/>
            <a:r>
              <a:rPr lang="en-US" altLang="en-US" sz="1400" smtClean="0">
                <a:solidFill>
                  <a:srgbClr val="FFFFFF"/>
                </a:solidFill>
                <a:latin typeface="Calibri" pitchFamily="34" charset="0"/>
              </a:rPr>
              <a:t>Advisor / Solicitor </a:t>
            </a:r>
          </a:p>
          <a:p>
            <a:pPr algn="ctr" defTabSz="914400"/>
            <a:r>
              <a:rPr lang="en-US" altLang="en-US" sz="1400" smtClean="0">
                <a:solidFill>
                  <a:srgbClr val="FFFFFF"/>
                </a:solidFill>
                <a:latin typeface="Calibri" pitchFamily="34" charset="0"/>
              </a:rPr>
              <a:t>Receives Solicitor Fees by Share Class  </a:t>
            </a:r>
          </a:p>
          <a:p>
            <a:pPr algn="ctr" defTabSz="914400"/>
            <a:r>
              <a:rPr lang="en-US" altLang="en-US" sz="1400" smtClean="0">
                <a:solidFill>
                  <a:srgbClr val="FFFFFF"/>
                </a:solidFill>
                <a:latin typeface="Calibri" pitchFamily="34" charset="0"/>
              </a:rPr>
              <a:t>R1 -    5bps</a:t>
            </a:r>
          </a:p>
          <a:p>
            <a:pPr algn="ctr" defTabSz="914400"/>
            <a:r>
              <a:rPr lang="en-US" altLang="en-US" sz="1400" smtClean="0">
                <a:solidFill>
                  <a:srgbClr val="FFFFFF"/>
                </a:solidFill>
                <a:latin typeface="Calibri" pitchFamily="34" charset="0"/>
              </a:rPr>
              <a:t>R2 – 10bps</a:t>
            </a:r>
          </a:p>
          <a:p>
            <a:pPr algn="ctr" defTabSz="914400"/>
            <a:r>
              <a:rPr lang="en-US" altLang="en-US" sz="1400" smtClean="0">
                <a:solidFill>
                  <a:srgbClr val="FFFFFF"/>
                </a:solidFill>
                <a:latin typeface="Calibri" pitchFamily="34" charset="0"/>
              </a:rPr>
              <a:t>R3 – 15bps</a:t>
            </a:r>
            <a:endParaRPr lang="en-US" altLang="en-US" sz="1000" smtClean="0">
              <a:solidFill>
                <a:srgbClr val="FFFFFF"/>
              </a:solidFill>
              <a:latin typeface="Calibri" pitchFamily="34" charset="0"/>
            </a:endParaRPr>
          </a:p>
        </p:txBody>
      </p:sp>
      <p:sp>
        <p:nvSpPr>
          <p:cNvPr id="21515" name="Line 11"/>
          <p:cNvSpPr>
            <a:spLocks noChangeShapeType="1"/>
          </p:cNvSpPr>
          <p:nvPr/>
        </p:nvSpPr>
        <p:spPr bwMode="auto">
          <a:xfrm>
            <a:off x="2781300" y="2286000"/>
            <a:ext cx="2260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0" hangingPunct="0">
              <a:lnSpc>
                <a:spcPct val="80000"/>
              </a:lnSpc>
              <a:spcBef>
                <a:spcPct val="20000"/>
              </a:spcBef>
              <a:buFontTx/>
              <a:buChar char="•"/>
            </a:pPr>
            <a:endParaRPr lang="en-US" sz="2400" smtClean="0">
              <a:solidFill>
                <a:srgbClr val="000000"/>
              </a:solidFill>
              <a:latin typeface="Arial Rounded MT Bold" pitchFamily="34" charset="0"/>
            </a:endParaRPr>
          </a:p>
        </p:txBody>
      </p:sp>
      <p:sp>
        <p:nvSpPr>
          <p:cNvPr id="21516" name="Line 12"/>
          <p:cNvSpPr>
            <a:spLocks noChangeShapeType="1"/>
          </p:cNvSpPr>
          <p:nvPr/>
        </p:nvSpPr>
        <p:spPr bwMode="auto">
          <a:xfrm flipH="1">
            <a:off x="2781300" y="2476500"/>
            <a:ext cx="21971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0" hangingPunct="0">
              <a:lnSpc>
                <a:spcPct val="80000"/>
              </a:lnSpc>
              <a:spcBef>
                <a:spcPct val="20000"/>
              </a:spcBef>
              <a:buFontTx/>
              <a:buChar char="•"/>
            </a:pPr>
            <a:endParaRPr lang="en-US" sz="2400" smtClean="0">
              <a:solidFill>
                <a:srgbClr val="000000"/>
              </a:solidFill>
              <a:latin typeface="Arial Rounded MT Bold" pitchFamily="34" charset="0"/>
            </a:endParaRPr>
          </a:p>
        </p:txBody>
      </p:sp>
      <p:sp>
        <p:nvSpPr>
          <p:cNvPr id="21517" name="Line 13"/>
          <p:cNvSpPr>
            <a:spLocks noChangeShapeType="1"/>
          </p:cNvSpPr>
          <p:nvPr/>
        </p:nvSpPr>
        <p:spPr bwMode="auto">
          <a:xfrm>
            <a:off x="1676400" y="2819400"/>
            <a:ext cx="0" cy="342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0" hangingPunct="0">
              <a:lnSpc>
                <a:spcPct val="80000"/>
              </a:lnSpc>
              <a:spcBef>
                <a:spcPct val="20000"/>
              </a:spcBef>
              <a:buFontTx/>
              <a:buChar char="•"/>
            </a:pPr>
            <a:endParaRPr lang="en-US" sz="2400" smtClean="0">
              <a:solidFill>
                <a:srgbClr val="000000"/>
              </a:solidFill>
              <a:latin typeface="Arial Rounded MT Bold" pitchFamily="34" charset="0"/>
            </a:endParaRPr>
          </a:p>
        </p:txBody>
      </p:sp>
      <p:sp>
        <p:nvSpPr>
          <p:cNvPr id="21518" name="Line 14"/>
          <p:cNvSpPr>
            <a:spLocks noChangeShapeType="1"/>
          </p:cNvSpPr>
          <p:nvPr/>
        </p:nvSpPr>
        <p:spPr bwMode="auto">
          <a:xfrm>
            <a:off x="1625600" y="4470400"/>
            <a:ext cx="0" cy="330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0" hangingPunct="0">
              <a:lnSpc>
                <a:spcPct val="80000"/>
              </a:lnSpc>
              <a:spcBef>
                <a:spcPct val="20000"/>
              </a:spcBef>
              <a:buFontTx/>
              <a:buChar char="•"/>
            </a:pPr>
            <a:endParaRPr lang="en-US" sz="2400" smtClean="0">
              <a:solidFill>
                <a:srgbClr val="000000"/>
              </a:solidFill>
              <a:latin typeface="Arial Rounded MT Bold" pitchFamily="34" charset="0"/>
            </a:endParaRPr>
          </a:p>
        </p:txBody>
      </p:sp>
      <p:sp>
        <p:nvSpPr>
          <p:cNvPr id="21519" name="Line 15"/>
          <p:cNvSpPr>
            <a:spLocks noChangeShapeType="1"/>
          </p:cNvSpPr>
          <p:nvPr/>
        </p:nvSpPr>
        <p:spPr bwMode="auto">
          <a:xfrm flipV="1">
            <a:off x="2857500" y="5257800"/>
            <a:ext cx="2171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0" hangingPunct="0">
              <a:lnSpc>
                <a:spcPct val="80000"/>
              </a:lnSpc>
              <a:spcBef>
                <a:spcPct val="20000"/>
              </a:spcBef>
              <a:buFontTx/>
              <a:buChar char="•"/>
            </a:pPr>
            <a:endParaRPr lang="en-US" sz="2400" smtClean="0">
              <a:solidFill>
                <a:srgbClr val="000000"/>
              </a:solidFill>
              <a:latin typeface="Arial Rounded MT Bold" pitchFamily="34" charset="0"/>
            </a:endParaRPr>
          </a:p>
        </p:txBody>
      </p:sp>
      <p:sp>
        <p:nvSpPr>
          <p:cNvPr id="21520" name="Rectangle 16"/>
          <p:cNvSpPr>
            <a:spLocks noChangeArrowheads="1"/>
          </p:cNvSpPr>
          <p:nvPr/>
        </p:nvSpPr>
        <p:spPr bwMode="auto">
          <a:xfrm>
            <a:off x="3390900" y="1625600"/>
            <a:ext cx="1384300" cy="330200"/>
          </a:xfrm>
          <a:prstGeom prst="rect">
            <a:avLst/>
          </a:prstGeom>
          <a:solidFill>
            <a:srgbClr val="F50736"/>
          </a:solidFill>
          <a:ln w="9525">
            <a:solidFill>
              <a:schemeClr val="tx1"/>
            </a:solidFill>
            <a:miter lim="800000"/>
            <a:headEnd/>
            <a:tailEnd/>
          </a:ln>
          <a:effectLst/>
          <a:extLst/>
        </p:spPr>
        <p:txBody>
          <a:bodyPr wrap="none" anchor="ctr"/>
          <a:lstStyle>
            <a:lvl1pPr>
              <a:defRPr sz="2800">
                <a:solidFill>
                  <a:schemeClr val="tx1"/>
                </a:solidFill>
                <a:latin typeface="Arial" pitchFamily="34" charset="0"/>
              </a:defRPr>
            </a:lvl1pPr>
            <a:lvl2pPr marL="742950" indent="-285750">
              <a:buChar char="–"/>
              <a:defRPr sz="24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buChar char="–"/>
              <a:defRPr>
                <a:solidFill>
                  <a:schemeClr val="tx1"/>
                </a:solidFill>
                <a:latin typeface="Arial" pitchFamily="34" charset="0"/>
              </a:defRPr>
            </a:lvl4pPr>
            <a:lvl5pPr marL="2057400" indent="-228600">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algn="ctr" defTabSz="914400"/>
            <a:r>
              <a:rPr lang="en-US" altLang="en-US" sz="1200" b="1" dirty="0" smtClean="0">
                <a:solidFill>
                  <a:srgbClr val="FFFFFF"/>
                </a:solidFill>
                <a:latin typeface="Calibri" pitchFamily="34" charset="0"/>
              </a:rPr>
              <a:t>Advisor / Solicitor</a:t>
            </a:r>
          </a:p>
        </p:txBody>
      </p:sp>
      <p:sp>
        <p:nvSpPr>
          <p:cNvPr id="21521" name="Line 23"/>
          <p:cNvSpPr>
            <a:spLocks noChangeShapeType="1"/>
          </p:cNvSpPr>
          <p:nvPr/>
        </p:nvSpPr>
        <p:spPr bwMode="auto">
          <a:xfrm flipV="1">
            <a:off x="2794000" y="1828800"/>
            <a:ext cx="584200" cy="2921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0" hangingPunct="0">
              <a:lnSpc>
                <a:spcPct val="80000"/>
              </a:lnSpc>
              <a:spcBef>
                <a:spcPct val="20000"/>
              </a:spcBef>
              <a:buFontTx/>
              <a:buChar char="•"/>
            </a:pPr>
            <a:endParaRPr lang="en-US" sz="2400" smtClean="0">
              <a:solidFill>
                <a:srgbClr val="000000"/>
              </a:solidFill>
              <a:latin typeface="Arial Rounded MT Bold" pitchFamily="34" charset="0"/>
            </a:endParaRPr>
          </a:p>
        </p:txBody>
      </p:sp>
      <p:sp>
        <p:nvSpPr>
          <p:cNvPr id="21522" name="Line 24"/>
          <p:cNvSpPr>
            <a:spLocks noChangeShapeType="1"/>
          </p:cNvSpPr>
          <p:nvPr/>
        </p:nvSpPr>
        <p:spPr bwMode="auto">
          <a:xfrm flipH="1">
            <a:off x="2781300" y="1727200"/>
            <a:ext cx="596900" cy="2921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0" hangingPunct="0">
              <a:lnSpc>
                <a:spcPct val="80000"/>
              </a:lnSpc>
              <a:spcBef>
                <a:spcPct val="20000"/>
              </a:spcBef>
              <a:buFontTx/>
              <a:buChar char="•"/>
            </a:pPr>
            <a:endParaRPr lang="en-US" sz="2400" smtClean="0">
              <a:solidFill>
                <a:srgbClr val="000000"/>
              </a:solidFill>
              <a:latin typeface="Arial Rounded MT Bold" pitchFamily="34" charset="0"/>
            </a:endParaRPr>
          </a:p>
        </p:txBody>
      </p:sp>
      <p:pic>
        <p:nvPicPr>
          <p:cNvPr id="21523" name="Picture 25" descr="HB&amp;T_27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53350" y="6035675"/>
            <a:ext cx="13906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4330700" y="6696075"/>
            <a:ext cx="444500" cy="246221"/>
          </a:xfrm>
          <a:prstGeom prst="rect">
            <a:avLst/>
          </a:prstGeom>
          <a:noFill/>
        </p:spPr>
        <p:txBody>
          <a:bodyPr wrap="square" rtlCol="0">
            <a:spAutoFit/>
          </a:bodyPr>
          <a:lstStyle/>
          <a:p>
            <a:r>
              <a:rPr lang="en-US" sz="1000" dirty="0" smtClean="0"/>
              <a:t>10</a:t>
            </a:r>
            <a:endParaRPr lang="en-US" sz="1000" dirty="0"/>
          </a:p>
        </p:txBody>
      </p:sp>
    </p:spTree>
    <p:extLst>
      <p:ext uri="{BB962C8B-B14F-4D97-AF65-F5344CB8AC3E}">
        <p14:creationId xmlns:p14="http://schemas.microsoft.com/office/powerpoint/2010/main" val="28456236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1" name="Rectangle 2"/>
          <p:cNvSpPr>
            <a:spLocks noGrp="1" noChangeArrowheads="1"/>
          </p:cNvSpPr>
          <p:nvPr>
            <p:ph type="title"/>
          </p:nvPr>
        </p:nvSpPr>
        <p:spPr>
          <a:xfrm>
            <a:off x="381000" y="427038"/>
            <a:ext cx="8229600" cy="411162"/>
          </a:xfrm>
          <a:noFill/>
        </p:spPr>
        <p:txBody>
          <a:bodyPr lIns="0" tIns="0" rIns="0" bIns="0" anchor="ctr"/>
          <a:lstStyle/>
          <a:p>
            <a:r>
              <a:rPr lang="en-US" altLang="en-US" sz="2800" b="0" dirty="0" smtClean="0">
                <a:solidFill>
                  <a:schemeClr val="tx1"/>
                </a:solidFill>
                <a:latin typeface="Arial" panose="020B0604020202020204" pitchFamily="34" charset="0"/>
                <a:cs typeface="Arial" panose="020B0604020202020204" pitchFamily="34" charset="0"/>
              </a:rPr>
              <a:t>Multiple Service Fees</a:t>
            </a:r>
          </a:p>
        </p:txBody>
      </p:sp>
      <p:sp>
        <p:nvSpPr>
          <p:cNvPr id="22532" name="Text Box 4"/>
          <p:cNvSpPr txBox="1">
            <a:spLocks noChangeArrowheads="1"/>
          </p:cNvSpPr>
          <p:nvPr/>
        </p:nvSpPr>
        <p:spPr bwMode="auto">
          <a:xfrm>
            <a:off x="4137025" y="19542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a:solidFill>
                  <a:schemeClr val="tx1"/>
                </a:solidFill>
                <a:latin typeface="Arial" pitchFamily="34" charset="0"/>
              </a:defRPr>
            </a:lvl1pPr>
            <a:lvl2pPr marL="742950" indent="-285750">
              <a:buChar char="–"/>
              <a:defRPr sz="24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buChar char="–"/>
              <a:defRPr>
                <a:solidFill>
                  <a:schemeClr val="tx1"/>
                </a:solidFill>
                <a:latin typeface="Arial" pitchFamily="34" charset="0"/>
              </a:defRPr>
            </a:lvl4pPr>
            <a:lvl5pPr marL="2057400" indent="-228600">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defTabSz="914400"/>
            <a:endParaRPr lang="en-US" altLang="en-US" sz="1800" smtClean="0">
              <a:solidFill>
                <a:srgbClr val="000000"/>
              </a:solidFill>
            </a:endParaRPr>
          </a:p>
        </p:txBody>
      </p:sp>
      <p:sp>
        <p:nvSpPr>
          <p:cNvPr id="22533" name="Rectangle 5"/>
          <p:cNvSpPr>
            <a:spLocks noChangeArrowheads="1"/>
          </p:cNvSpPr>
          <p:nvPr/>
        </p:nvSpPr>
        <p:spPr bwMode="auto">
          <a:xfrm>
            <a:off x="5003800" y="1739900"/>
            <a:ext cx="2705100" cy="1206500"/>
          </a:xfrm>
          <a:prstGeom prst="rect">
            <a:avLst/>
          </a:prstGeom>
          <a:solidFill>
            <a:srgbClr val="F50736"/>
          </a:solidFill>
          <a:ln w="9525">
            <a:solidFill>
              <a:schemeClr val="tx1"/>
            </a:solidFill>
            <a:miter lim="800000"/>
            <a:headEnd/>
            <a:tailEnd/>
          </a:ln>
          <a:effectLst/>
          <a:extLst/>
        </p:spPr>
        <p:txBody>
          <a:bodyPr wrap="none" lIns="0" tIns="0" rIns="0" bIns="0" anchor="ctr"/>
          <a:lstStyle>
            <a:lvl1pPr>
              <a:defRPr sz="2800">
                <a:solidFill>
                  <a:schemeClr val="tx1"/>
                </a:solidFill>
                <a:latin typeface="Arial" pitchFamily="34" charset="0"/>
              </a:defRPr>
            </a:lvl1pPr>
            <a:lvl2pPr marL="742950" indent="-285750">
              <a:buChar char="–"/>
              <a:defRPr sz="24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buChar char="–"/>
              <a:defRPr>
                <a:solidFill>
                  <a:schemeClr val="tx1"/>
                </a:solidFill>
                <a:latin typeface="Arial" pitchFamily="34" charset="0"/>
              </a:defRPr>
            </a:lvl4pPr>
            <a:lvl5pPr marL="2057400" indent="-228600">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algn="ctr" defTabSz="914400"/>
            <a:r>
              <a:rPr lang="en-US" altLang="en-US" sz="1800" b="1" dirty="0" smtClean="0">
                <a:solidFill>
                  <a:srgbClr val="FFFFFF"/>
                </a:solidFill>
                <a:latin typeface="Calibri" pitchFamily="34" charset="0"/>
              </a:rPr>
              <a:t>Sub- Advisor </a:t>
            </a:r>
          </a:p>
          <a:p>
            <a:pPr algn="ctr" defTabSz="914400"/>
            <a:r>
              <a:rPr lang="en-US" altLang="en-US" sz="1800" b="1" dirty="0" smtClean="0">
                <a:solidFill>
                  <a:srgbClr val="FFFFFF"/>
                </a:solidFill>
                <a:latin typeface="Calibri" pitchFamily="34" charset="0"/>
              </a:rPr>
              <a:t>XYZ </a:t>
            </a:r>
          </a:p>
          <a:p>
            <a:pPr algn="ctr" defTabSz="914400"/>
            <a:r>
              <a:rPr lang="en-US" altLang="en-US" sz="1800" b="1" dirty="0" smtClean="0">
                <a:solidFill>
                  <a:srgbClr val="FFFFFF"/>
                </a:solidFill>
                <a:latin typeface="Calibri" pitchFamily="34" charset="0"/>
              </a:rPr>
              <a:t>Investment Management</a:t>
            </a:r>
          </a:p>
        </p:txBody>
      </p:sp>
      <p:sp>
        <p:nvSpPr>
          <p:cNvPr id="22534" name="Rectangle 6"/>
          <p:cNvSpPr>
            <a:spLocks noChangeArrowheads="1"/>
          </p:cNvSpPr>
          <p:nvPr/>
        </p:nvSpPr>
        <p:spPr bwMode="auto">
          <a:xfrm>
            <a:off x="793750" y="1844675"/>
            <a:ext cx="2019300" cy="952500"/>
          </a:xfrm>
          <a:prstGeom prst="rect">
            <a:avLst/>
          </a:prstGeom>
          <a:solidFill>
            <a:srgbClr val="F50736"/>
          </a:solidFill>
          <a:ln w="9525">
            <a:solidFill>
              <a:schemeClr val="tx1"/>
            </a:solidFill>
            <a:miter lim="800000"/>
            <a:headEnd/>
            <a:tailEnd/>
          </a:ln>
          <a:effectLst/>
          <a:extLst/>
        </p:spPr>
        <p:txBody>
          <a:bodyPr wrap="none" lIns="0" tIns="0" rIns="0" bIns="0" anchor="ctr"/>
          <a:lstStyle>
            <a:lvl1pPr>
              <a:defRPr sz="2800">
                <a:solidFill>
                  <a:schemeClr val="tx1"/>
                </a:solidFill>
                <a:latin typeface="Arial" pitchFamily="34" charset="0"/>
              </a:defRPr>
            </a:lvl1pPr>
            <a:lvl2pPr marL="742950" indent="-285750">
              <a:buChar char="–"/>
              <a:defRPr sz="24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buChar char="–"/>
              <a:defRPr>
                <a:solidFill>
                  <a:schemeClr val="tx1"/>
                </a:solidFill>
                <a:latin typeface="Arial" pitchFamily="34" charset="0"/>
              </a:defRPr>
            </a:lvl4pPr>
            <a:lvl5pPr marL="2057400" indent="-228600">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algn="ctr" defTabSz="914400"/>
            <a:r>
              <a:rPr lang="en-US" altLang="en-US" sz="1800" b="1" smtClean="0">
                <a:solidFill>
                  <a:srgbClr val="FFFFFF"/>
                </a:solidFill>
                <a:latin typeface="Calibri" pitchFamily="34" charset="0"/>
              </a:rPr>
              <a:t>Trust Company</a:t>
            </a:r>
          </a:p>
        </p:txBody>
      </p:sp>
      <p:sp>
        <p:nvSpPr>
          <p:cNvPr id="22535" name="Rectangle 7"/>
          <p:cNvSpPr>
            <a:spLocks noChangeArrowheads="1"/>
          </p:cNvSpPr>
          <p:nvPr/>
        </p:nvSpPr>
        <p:spPr bwMode="auto">
          <a:xfrm>
            <a:off x="812800" y="3162300"/>
            <a:ext cx="1981200" cy="1308100"/>
          </a:xfrm>
          <a:prstGeom prst="rect">
            <a:avLst/>
          </a:prstGeom>
          <a:solidFill>
            <a:srgbClr val="E9E8D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a:defRPr sz="2800">
                <a:solidFill>
                  <a:schemeClr val="tx1"/>
                </a:solidFill>
                <a:latin typeface="Arial" pitchFamily="34" charset="0"/>
              </a:defRPr>
            </a:lvl1pPr>
            <a:lvl2pPr marL="742950" indent="-285750">
              <a:buChar char="–"/>
              <a:defRPr sz="24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buChar char="–"/>
              <a:defRPr>
                <a:solidFill>
                  <a:schemeClr val="tx1"/>
                </a:solidFill>
                <a:latin typeface="Arial" pitchFamily="34" charset="0"/>
              </a:defRPr>
            </a:lvl4pPr>
            <a:lvl5pPr marL="2057400" indent="-228600">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algn="ctr" defTabSz="914400"/>
            <a:r>
              <a:rPr lang="en-US" altLang="en-US" sz="1800" b="1" smtClean="0">
                <a:solidFill>
                  <a:srgbClr val="000000"/>
                </a:solidFill>
                <a:latin typeface="Calibri" pitchFamily="34" charset="0"/>
              </a:rPr>
              <a:t>XYZ CTF </a:t>
            </a:r>
          </a:p>
          <a:p>
            <a:pPr algn="ctr" defTabSz="914400"/>
            <a:r>
              <a:rPr lang="en-US" altLang="en-US" sz="1800" b="1" smtClean="0">
                <a:solidFill>
                  <a:srgbClr val="000000"/>
                </a:solidFill>
                <a:latin typeface="Calibri" pitchFamily="34" charset="0"/>
              </a:rPr>
              <a:t>R1, R2, R3</a:t>
            </a:r>
          </a:p>
        </p:txBody>
      </p:sp>
      <p:sp>
        <p:nvSpPr>
          <p:cNvPr id="22536" name="Rectangle 8"/>
          <p:cNvSpPr>
            <a:spLocks noChangeArrowheads="1"/>
          </p:cNvSpPr>
          <p:nvPr/>
        </p:nvSpPr>
        <p:spPr bwMode="auto">
          <a:xfrm>
            <a:off x="768350" y="4806950"/>
            <a:ext cx="2070100" cy="914400"/>
          </a:xfrm>
          <a:prstGeom prst="rect">
            <a:avLst/>
          </a:prstGeom>
          <a:solidFill>
            <a:srgbClr val="E9E8D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a:defRPr sz="2800">
                <a:solidFill>
                  <a:schemeClr val="tx1"/>
                </a:solidFill>
                <a:latin typeface="Arial" pitchFamily="34" charset="0"/>
              </a:defRPr>
            </a:lvl1pPr>
            <a:lvl2pPr marL="742950" indent="-285750">
              <a:buChar char="–"/>
              <a:defRPr sz="24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buChar char="–"/>
              <a:defRPr>
                <a:solidFill>
                  <a:schemeClr val="tx1"/>
                </a:solidFill>
                <a:latin typeface="Arial" pitchFamily="34" charset="0"/>
              </a:defRPr>
            </a:lvl4pPr>
            <a:lvl5pPr marL="2057400" indent="-228600">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algn="ctr" defTabSz="914400"/>
            <a:r>
              <a:rPr lang="en-US" altLang="en-US" sz="1800" b="1" smtClean="0">
                <a:solidFill>
                  <a:srgbClr val="000000"/>
                </a:solidFill>
                <a:latin typeface="Calibri" pitchFamily="34" charset="0"/>
              </a:rPr>
              <a:t>Platforms </a:t>
            </a:r>
          </a:p>
        </p:txBody>
      </p:sp>
      <p:sp>
        <p:nvSpPr>
          <p:cNvPr id="22537" name="Rectangle 9"/>
          <p:cNvSpPr>
            <a:spLocks noChangeArrowheads="1"/>
          </p:cNvSpPr>
          <p:nvPr/>
        </p:nvSpPr>
        <p:spPr bwMode="auto">
          <a:xfrm>
            <a:off x="5041900" y="4806950"/>
            <a:ext cx="2032000" cy="914400"/>
          </a:xfrm>
          <a:prstGeom prst="rect">
            <a:avLst/>
          </a:prstGeom>
          <a:solidFill>
            <a:srgbClr val="E9E8D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a:defRPr sz="2800">
                <a:solidFill>
                  <a:schemeClr val="tx1"/>
                </a:solidFill>
                <a:latin typeface="Arial" pitchFamily="34" charset="0"/>
              </a:defRPr>
            </a:lvl1pPr>
            <a:lvl2pPr marL="742950" indent="-285750">
              <a:buChar char="–"/>
              <a:defRPr sz="24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buChar char="–"/>
              <a:defRPr>
                <a:solidFill>
                  <a:schemeClr val="tx1"/>
                </a:solidFill>
                <a:latin typeface="Arial" pitchFamily="34" charset="0"/>
              </a:defRPr>
            </a:lvl4pPr>
            <a:lvl5pPr marL="2057400" indent="-228600">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algn="ctr" defTabSz="914400"/>
            <a:r>
              <a:rPr lang="en-US" altLang="en-US" sz="1800" b="1" smtClean="0">
                <a:solidFill>
                  <a:srgbClr val="000000"/>
                </a:solidFill>
                <a:latin typeface="Calibri" pitchFamily="34" charset="0"/>
              </a:rPr>
              <a:t>Record Keeper</a:t>
            </a:r>
          </a:p>
        </p:txBody>
      </p:sp>
      <p:sp>
        <p:nvSpPr>
          <p:cNvPr id="22538" name="Rectangle 10"/>
          <p:cNvSpPr>
            <a:spLocks noChangeArrowheads="1"/>
          </p:cNvSpPr>
          <p:nvPr/>
        </p:nvSpPr>
        <p:spPr bwMode="auto">
          <a:xfrm>
            <a:off x="4152900" y="3403600"/>
            <a:ext cx="4457700" cy="914400"/>
          </a:xfrm>
          <a:prstGeom prst="rect">
            <a:avLst/>
          </a:prstGeom>
          <a:solidFill>
            <a:srgbClr val="8080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2880" tIns="91440" rIns="0" bIns="0" anchor="ctr"/>
          <a:lstStyle>
            <a:lvl1pPr>
              <a:defRPr sz="2800">
                <a:solidFill>
                  <a:schemeClr val="tx1"/>
                </a:solidFill>
                <a:latin typeface="Arial" pitchFamily="34" charset="0"/>
              </a:defRPr>
            </a:lvl1pPr>
            <a:lvl2pPr marL="742950" indent="-285750">
              <a:buChar char="–"/>
              <a:defRPr sz="24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buChar char="–"/>
              <a:defRPr>
                <a:solidFill>
                  <a:schemeClr val="tx1"/>
                </a:solidFill>
                <a:latin typeface="Arial" pitchFamily="34" charset="0"/>
              </a:defRPr>
            </a:lvl4pPr>
            <a:lvl5pPr marL="2057400" indent="-228600">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defTabSz="914400"/>
            <a:r>
              <a:rPr lang="en-US" altLang="en-US" sz="1000" smtClean="0">
                <a:solidFill>
                  <a:srgbClr val="FFFFFF"/>
                </a:solidFill>
                <a:latin typeface="Calibri" pitchFamily="34" charset="0"/>
              </a:rPr>
              <a:t>	</a:t>
            </a:r>
            <a:r>
              <a:rPr lang="en-US" altLang="en-US" sz="1200" u="sng" smtClean="0">
                <a:solidFill>
                  <a:srgbClr val="FFFFFF"/>
                </a:solidFill>
                <a:latin typeface="Calibri" pitchFamily="34" charset="0"/>
              </a:rPr>
              <a:t>IM</a:t>
            </a:r>
            <a:r>
              <a:rPr lang="en-US" altLang="en-US" sz="1200" smtClean="0">
                <a:solidFill>
                  <a:srgbClr val="FFFFFF"/>
                </a:solidFill>
                <a:latin typeface="Calibri" pitchFamily="34" charset="0"/>
              </a:rPr>
              <a:t>	</a:t>
            </a:r>
            <a:r>
              <a:rPr lang="en-US" altLang="en-US" sz="1200" u="sng" smtClean="0">
                <a:solidFill>
                  <a:srgbClr val="FFFFFF"/>
                </a:solidFill>
                <a:latin typeface="Calibri" pitchFamily="34" charset="0"/>
              </a:rPr>
              <a:t>TPA</a:t>
            </a:r>
            <a:r>
              <a:rPr lang="en-US" altLang="en-US" sz="1200" smtClean="0">
                <a:solidFill>
                  <a:srgbClr val="FFFFFF"/>
                </a:solidFill>
                <a:latin typeface="Calibri" pitchFamily="34" charset="0"/>
              </a:rPr>
              <a:t>	</a:t>
            </a:r>
            <a:r>
              <a:rPr lang="en-US" altLang="en-US" sz="1200" u="sng" smtClean="0">
                <a:solidFill>
                  <a:srgbClr val="FFFFFF"/>
                </a:solidFill>
                <a:latin typeface="Calibri" pitchFamily="34" charset="0"/>
              </a:rPr>
              <a:t>RIA</a:t>
            </a:r>
            <a:r>
              <a:rPr lang="en-US" altLang="en-US" sz="1200" smtClean="0">
                <a:solidFill>
                  <a:srgbClr val="FFFFFF"/>
                </a:solidFill>
                <a:latin typeface="Calibri" pitchFamily="34" charset="0"/>
              </a:rPr>
              <a:t>   	</a:t>
            </a:r>
            <a:r>
              <a:rPr lang="en-US" altLang="en-US" sz="1200" u="sng" smtClean="0">
                <a:solidFill>
                  <a:srgbClr val="FFFFFF"/>
                </a:solidFill>
                <a:latin typeface="Calibri" pitchFamily="34" charset="0"/>
              </a:rPr>
              <a:t>Total </a:t>
            </a:r>
          </a:p>
          <a:p>
            <a:pPr defTabSz="914400"/>
            <a:r>
              <a:rPr lang="en-US" altLang="en-US" sz="1200" smtClean="0">
                <a:solidFill>
                  <a:srgbClr val="FFFFFF"/>
                </a:solidFill>
                <a:latin typeface="Calibri" pitchFamily="34" charset="0"/>
              </a:rPr>
              <a:t>R1	20	0	0	20bps</a:t>
            </a:r>
          </a:p>
          <a:p>
            <a:pPr defTabSz="914400"/>
            <a:r>
              <a:rPr lang="en-US" altLang="en-US" sz="1200" smtClean="0">
                <a:solidFill>
                  <a:srgbClr val="FFFFFF"/>
                </a:solidFill>
                <a:latin typeface="Calibri" pitchFamily="34" charset="0"/>
              </a:rPr>
              <a:t>R2	35	25bps	15bps	75bps</a:t>
            </a:r>
          </a:p>
          <a:p>
            <a:pPr defTabSz="914400"/>
            <a:r>
              <a:rPr lang="en-US" altLang="en-US" sz="1200" smtClean="0">
                <a:solidFill>
                  <a:srgbClr val="FFFFFF"/>
                </a:solidFill>
                <a:latin typeface="Calibri" pitchFamily="34" charset="0"/>
              </a:rPr>
              <a:t>R3 	45	35bps	25bps	105bps</a:t>
            </a:r>
          </a:p>
          <a:p>
            <a:pPr defTabSz="914400"/>
            <a:endParaRPr lang="en-US" altLang="en-US" sz="1200" smtClean="0">
              <a:solidFill>
                <a:srgbClr val="FFFFFF"/>
              </a:solidFill>
              <a:latin typeface="Calibri" pitchFamily="34" charset="0"/>
            </a:endParaRPr>
          </a:p>
        </p:txBody>
      </p:sp>
      <p:sp>
        <p:nvSpPr>
          <p:cNvPr id="22539" name="Line 13"/>
          <p:cNvSpPr>
            <a:spLocks noChangeShapeType="1"/>
          </p:cNvSpPr>
          <p:nvPr/>
        </p:nvSpPr>
        <p:spPr bwMode="auto">
          <a:xfrm>
            <a:off x="1803400" y="2819400"/>
            <a:ext cx="0" cy="342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0" hangingPunct="0">
              <a:lnSpc>
                <a:spcPct val="80000"/>
              </a:lnSpc>
              <a:spcBef>
                <a:spcPct val="20000"/>
              </a:spcBef>
              <a:buFontTx/>
              <a:buChar char="•"/>
            </a:pPr>
            <a:endParaRPr lang="en-US" sz="2400" smtClean="0">
              <a:solidFill>
                <a:srgbClr val="000000"/>
              </a:solidFill>
              <a:latin typeface="Arial Rounded MT Bold" pitchFamily="34" charset="0"/>
            </a:endParaRPr>
          </a:p>
        </p:txBody>
      </p:sp>
      <p:sp>
        <p:nvSpPr>
          <p:cNvPr id="22540" name="Line 14"/>
          <p:cNvSpPr>
            <a:spLocks noChangeShapeType="1"/>
          </p:cNvSpPr>
          <p:nvPr/>
        </p:nvSpPr>
        <p:spPr bwMode="auto">
          <a:xfrm>
            <a:off x="1803400" y="4470400"/>
            <a:ext cx="0" cy="330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0" hangingPunct="0">
              <a:lnSpc>
                <a:spcPct val="80000"/>
              </a:lnSpc>
              <a:spcBef>
                <a:spcPct val="20000"/>
              </a:spcBef>
              <a:buFontTx/>
              <a:buChar char="•"/>
            </a:pPr>
            <a:endParaRPr lang="en-US" sz="2400" smtClean="0">
              <a:solidFill>
                <a:srgbClr val="000000"/>
              </a:solidFill>
              <a:latin typeface="Arial Rounded MT Bold" pitchFamily="34" charset="0"/>
            </a:endParaRPr>
          </a:p>
        </p:txBody>
      </p:sp>
      <p:sp>
        <p:nvSpPr>
          <p:cNvPr id="22541" name="Line 15"/>
          <p:cNvSpPr>
            <a:spLocks noChangeShapeType="1"/>
          </p:cNvSpPr>
          <p:nvPr/>
        </p:nvSpPr>
        <p:spPr bwMode="auto">
          <a:xfrm flipV="1">
            <a:off x="2857500" y="5264150"/>
            <a:ext cx="2171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0" hangingPunct="0">
              <a:lnSpc>
                <a:spcPct val="80000"/>
              </a:lnSpc>
              <a:spcBef>
                <a:spcPct val="20000"/>
              </a:spcBef>
              <a:buFontTx/>
              <a:buChar char="•"/>
            </a:pPr>
            <a:endParaRPr lang="en-US" sz="2400" smtClean="0">
              <a:solidFill>
                <a:srgbClr val="000000"/>
              </a:solidFill>
              <a:latin typeface="Arial Rounded MT Bold" pitchFamily="34" charset="0"/>
            </a:endParaRPr>
          </a:p>
        </p:txBody>
      </p:sp>
      <p:sp>
        <p:nvSpPr>
          <p:cNvPr id="22542" name="Line 16"/>
          <p:cNvSpPr>
            <a:spLocks noChangeShapeType="1"/>
          </p:cNvSpPr>
          <p:nvPr/>
        </p:nvSpPr>
        <p:spPr bwMode="auto">
          <a:xfrm>
            <a:off x="2806700" y="2343150"/>
            <a:ext cx="2184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0" hangingPunct="0">
              <a:lnSpc>
                <a:spcPct val="80000"/>
              </a:lnSpc>
              <a:spcBef>
                <a:spcPct val="20000"/>
              </a:spcBef>
              <a:buFontTx/>
              <a:buChar char="•"/>
            </a:pPr>
            <a:endParaRPr lang="en-US" sz="2400" smtClean="0">
              <a:solidFill>
                <a:srgbClr val="000000"/>
              </a:solidFill>
              <a:latin typeface="Arial Rounded MT Bold" pitchFamily="34" charset="0"/>
            </a:endParaRPr>
          </a:p>
        </p:txBody>
      </p:sp>
      <p:pic>
        <p:nvPicPr>
          <p:cNvPr id="22543" name="Picture 17" descr="HB&amp;T_27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53350" y="6035675"/>
            <a:ext cx="13906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4505325" y="6686550"/>
            <a:ext cx="325730" cy="246221"/>
          </a:xfrm>
          <a:prstGeom prst="rect">
            <a:avLst/>
          </a:prstGeom>
          <a:noFill/>
        </p:spPr>
        <p:txBody>
          <a:bodyPr wrap="none" rtlCol="0">
            <a:spAutoFit/>
          </a:bodyPr>
          <a:lstStyle/>
          <a:p>
            <a:r>
              <a:rPr lang="en-US" sz="1000" dirty="0" smtClean="0"/>
              <a:t>11</a:t>
            </a:r>
            <a:endParaRPr lang="en-US" sz="1000" dirty="0"/>
          </a:p>
        </p:txBody>
      </p:sp>
    </p:spTree>
    <p:extLst>
      <p:ext uri="{BB962C8B-B14F-4D97-AF65-F5344CB8AC3E}">
        <p14:creationId xmlns:p14="http://schemas.microsoft.com/office/powerpoint/2010/main" val="25095951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4747"/>
            </a:gs>
            <a:gs pos="100000">
              <a:srgbClr val="C00000"/>
            </a:gs>
          </a:gsLst>
          <a:lin ang="5400000"/>
        </a:gradFill>
        <a:effectLst/>
      </p:bgPr>
    </p:bg>
    <p:spTree>
      <p:nvGrpSpPr>
        <p:cNvPr id="1" name=""/>
        <p:cNvGrpSpPr/>
        <p:nvPr/>
      </p:nvGrpSpPr>
      <p:grpSpPr>
        <a:xfrm>
          <a:off x="0" y="0"/>
          <a:ext cx="0" cy="0"/>
          <a:chOff x="0" y="0"/>
          <a:chExt cx="0" cy="0"/>
        </a:xfrm>
      </p:grpSpPr>
      <p:sp>
        <p:nvSpPr>
          <p:cNvPr id="43010" name="Rectangle 5"/>
          <p:cNvSpPr txBox="1">
            <a:spLocks noChangeArrowheads="1"/>
          </p:cNvSpPr>
          <p:nvPr/>
        </p:nvSpPr>
        <p:spPr bwMode="gray">
          <a:xfrm>
            <a:off x="0" y="2830513"/>
            <a:ext cx="9144000" cy="600075"/>
          </a:xfrm>
          <a:prstGeom prst="rect">
            <a:avLst/>
          </a:prstGeom>
          <a:noFill/>
          <a:ln w="9525">
            <a:noFill/>
            <a:miter lim="800000"/>
            <a:headEnd/>
            <a:tailEnd/>
          </a:ln>
        </p:spPr>
        <p:txBody>
          <a:bodyPr lIns="0" rIns="0" anchor="ctr"/>
          <a:lstStyle/>
          <a:p>
            <a:pPr algn="ctr" defTabSz="914400" eaLnBrk="0" hangingPunct="0">
              <a:lnSpc>
                <a:spcPct val="95000"/>
              </a:lnSpc>
            </a:pPr>
            <a:r>
              <a:rPr lang="en-US" sz="6000" b="1" dirty="0">
                <a:solidFill>
                  <a:schemeClr val="tx2"/>
                </a:solidFill>
                <a:cs typeface="Arial" charset="0"/>
              </a:rPr>
              <a:t>THANK YOU!</a:t>
            </a:r>
          </a:p>
        </p:txBody>
      </p:sp>
      <p:sp>
        <p:nvSpPr>
          <p:cNvPr id="43011" name="Rectangle 4"/>
          <p:cNvSpPr>
            <a:spLocks noChangeArrowheads="1"/>
          </p:cNvSpPr>
          <p:nvPr/>
        </p:nvSpPr>
        <p:spPr bwMode="gray">
          <a:xfrm>
            <a:off x="6767513" y="6162675"/>
            <a:ext cx="1538287" cy="358775"/>
          </a:xfrm>
          <a:prstGeom prst="rect">
            <a:avLst/>
          </a:prstGeom>
          <a:noFill/>
          <a:ln w="9525">
            <a:noFill/>
            <a:miter lim="800000"/>
            <a:headEnd/>
            <a:tailEnd/>
          </a:ln>
        </p:spPr>
        <p:txBody>
          <a:bodyPr lIns="0" tIns="0" rIns="0" bIns="0" anchor="ctr"/>
          <a:lstStyle/>
          <a:p>
            <a:pPr algn="r" defTabSz="801688"/>
            <a:r>
              <a:rPr lang="en-US" sz="1200" dirty="0">
                <a:solidFill>
                  <a:srgbClr val="171717"/>
                </a:solidFill>
              </a:rPr>
              <a:t>Your Logo</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96150" y="5751512"/>
            <a:ext cx="139065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Rectangle 6"/>
          <p:cNvSpPr txBox="1">
            <a:spLocks noGrp="1" noChangeArrowheads="1"/>
          </p:cNvSpPr>
          <p:nvPr>
            <p:ph idx="1"/>
          </p:nvPr>
        </p:nvSpPr>
        <p:spPr bwMode="auto">
          <a:prstGeom prst="rect">
            <a:avLst/>
          </a:prstGeom>
          <a:noFill/>
          <a:ln w="9525">
            <a:noFill/>
            <a:miter lim="800000"/>
            <a:headEnd/>
            <a:tailEnd/>
          </a:ln>
        </p:spPr>
        <p:txBody>
          <a:bodyPr/>
          <a:lstStyle>
            <a:lvl1pPr marL="342900" indent="-342900">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lnSpc>
                <a:spcPct val="100000"/>
              </a:lnSpc>
              <a:spcBef>
                <a:spcPct val="20000"/>
              </a:spcBef>
              <a:buFontTx/>
              <a:buNone/>
            </a:pPr>
            <a:r>
              <a:rPr lang="en-US" altLang="en-US" sz="2000" dirty="0">
                <a:solidFill>
                  <a:schemeClr val="accent1">
                    <a:lumMod val="10000"/>
                  </a:schemeClr>
                </a:solidFill>
              </a:rPr>
              <a:t>Collective Trust Funds</a:t>
            </a:r>
          </a:p>
          <a:p>
            <a:pPr eaLnBrk="1" hangingPunct="1">
              <a:lnSpc>
                <a:spcPct val="125000"/>
              </a:lnSpc>
              <a:spcBef>
                <a:spcPct val="20000"/>
              </a:spcBef>
              <a:buClr>
                <a:schemeClr val="bg2">
                  <a:lumMod val="10000"/>
                </a:schemeClr>
              </a:buClr>
              <a:buFont typeface="Arial" pitchFamily="34" charset="0"/>
              <a:buChar char="•"/>
            </a:pPr>
            <a:r>
              <a:rPr lang="en-US" altLang="en-US" sz="1200" dirty="0">
                <a:solidFill>
                  <a:schemeClr val="accent1">
                    <a:lumMod val="10000"/>
                  </a:schemeClr>
                </a:solidFill>
              </a:rPr>
              <a:t>No redemption or CDSC fees	</a:t>
            </a:r>
          </a:p>
          <a:p>
            <a:pPr eaLnBrk="1" hangingPunct="1">
              <a:lnSpc>
                <a:spcPct val="125000"/>
              </a:lnSpc>
              <a:spcBef>
                <a:spcPct val="20000"/>
              </a:spcBef>
              <a:buClr>
                <a:schemeClr val="bg2">
                  <a:lumMod val="10000"/>
                </a:schemeClr>
              </a:buClr>
              <a:buFont typeface="Arial" pitchFamily="34" charset="0"/>
              <a:buChar char="•"/>
            </a:pPr>
            <a:r>
              <a:rPr lang="en-US" altLang="en-US" sz="1200" dirty="0">
                <a:solidFill>
                  <a:schemeClr val="accent1">
                    <a:lumMod val="10000"/>
                  </a:schemeClr>
                </a:solidFill>
              </a:rPr>
              <a:t>No initial deposit minimums</a:t>
            </a:r>
          </a:p>
          <a:p>
            <a:pPr eaLnBrk="1" hangingPunct="1">
              <a:lnSpc>
                <a:spcPct val="125000"/>
              </a:lnSpc>
              <a:spcBef>
                <a:spcPct val="10000"/>
              </a:spcBef>
              <a:buClr>
                <a:schemeClr val="bg2">
                  <a:lumMod val="10000"/>
                </a:schemeClr>
              </a:buClr>
              <a:buFont typeface="Arial" pitchFamily="34" charset="0"/>
              <a:buChar char="•"/>
            </a:pPr>
            <a:r>
              <a:rPr lang="en-US" altLang="en-US" sz="1200" dirty="0">
                <a:solidFill>
                  <a:schemeClr val="accent1">
                    <a:lumMod val="10000"/>
                  </a:schemeClr>
                </a:solidFill>
              </a:rPr>
              <a:t>Available to IRC 401(a) qualified retirement plans</a:t>
            </a:r>
          </a:p>
          <a:p>
            <a:pPr eaLnBrk="1" hangingPunct="1">
              <a:lnSpc>
                <a:spcPct val="125000"/>
              </a:lnSpc>
              <a:spcBef>
                <a:spcPct val="10000"/>
              </a:spcBef>
              <a:buClr>
                <a:schemeClr val="bg2">
                  <a:lumMod val="10000"/>
                </a:schemeClr>
              </a:buClr>
              <a:buFont typeface="Arial" pitchFamily="34" charset="0"/>
              <a:buChar char="•"/>
            </a:pPr>
            <a:r>
              <a:rPr lang="en-US" altLang="en-US" sz="1200" dirty="0">
                <a:solidFill>
                  <a:schemeClr val="accent1">
                    <a:lumMod val="10000"/>
                  </a:schemeClr>
                </a:solidFill>
              </a:rPr>
              <a:t>Typically no distribution of dividends</a:t>
            </a:r>
          </a:p>
          <a:p>
            <a:pPr eaLnBrk="1" hangingPunct="1">
              <a:lnSpc>
                <a:spcPct val="125000"/>
              </a:lnSpc>
              <a:spcBef>
                <a:spcPct val="10000"/>
              </a:spcBef>
              <a:buClr>
                <a:schemeClr val="bg2">
                  <a:lumMod val="10000"/>
                </a:schemeClr>
              </a:buClr>
              <a:buFont typeface="Arial" pitchFamily="34" charset="0"/>
              <a:buChar char="•"/>
            </a:pPr>
            <a:r>
              <a:rPr lang="en-US" altLang="en-US" sz="1200" dirty="0">
                <a:solidFill>
                  <a:schemeClr val="accent1">
                    <a:lumMod val="10000"/>
                  </a:schemeClr>
                </a:solidFill>
              </a:rPr>
              <a:t>Trust, audit, and custody included</a:t>
            </a:r>
          </a:p>
          <a:p>
            <a:pPr eaLnBrk="1" hangingPunct="1">
              <a:lnSpc>
                <a:spcPct val="125000"/>
              </a:lnSpc>
              <a:spcBef>
                <a:spcPct val="10000"/>
              </a:spcBef>
              <a:buClr>
                <a:schemeClr val="bg2">
                  <a:lumMod val="10000"/>
                </a:schemeClr>
              </a:buClr>
              <a:buFont typeface="Arial" pitchFamily="34" charset="0"/>
              <a:buChar char="•"/>
            </a:pPr>
            <a:r>
              <a:rPr lang="en-US" altLang="en-US" sz="1200" dirty="0">
                <a:solidFill>
                  <a:schemeClr val="accent1">
                    <a:lumMod val="10000"/>
                  </a:schemeClr>
                </a:solidFill>
              </a:rPr>
              <a:t>Participant materials available</a:t>
            </a:r>
          </a:p>
          <a:p>
            <a:pPr eaLnBrk="1" hangingPunct="1">
              <a:lnSpc>
                <a:spcPct val="125000"/>
              </a:lnSpc>
              <a:spcBef>
                <a:spcPct val="10000"/>
              </a:spcBef>
              <a:buClr>
                <a:schemeClr val="bg2">
                  <a:lumMod val="10000"/>
                </a:schemeClr>
              </a:buClr>
              <a:buFont typeface="Arial" pitchFamily="34" charset="0"/>
              <a:buChar char="•"/>
            </a:pPr>
            <a:r>
              <a:rPr lang="en-US" altLang="en-US" sz="1200" dirty="0">
                <a:solidFill>
                  <a:schemeClr val="accent1">
                    <a:lumMod val="10000"/>
                  </a:schemeClr>
                </a:solidFill>
              </a:rPr>
              <a:t>Daily valued with daily liquidity</a:t>
            </a:r>
          </a:p>
          <a:p>
            <a:pPr eaLnBrk="1" hangingPunct="1">
              <a:lnSpc>
                <a:spcPct val="125000"/>
              </a:lnSpc>
              <a:spcBef>
                <a:spcPct val="10000"/>
              </a:spcBef>
              <a:buClr>
                <a:schemeClr val="bg2">
                  <a:lumMod val="10000"/>
                </a:schemeClr>
              </a:buClr>
              <a:buFont typeface="Arial" pitchFamily="34" charset="0"/>
              <a:buChar char="•"/>
            </a:pPr>
            <a:r>
              <a:rPr lang="en-US" altLang="en-US" sz="1200" dirty="0">
                <a:solidFill>
                  <a:schemeClr val="accent1">
                    <a:lumMod val="10000"/>
                  </a:schemeClr>
                </a:solidFill>
              </a:rPr>
              <a:t>NSCC tradable</a:t>
            </a:r>
          </a:p>
          <a:p>
            <a:pPr eaLnBrk="1" hangingPunct="1">
              <a:lnSpc>
                <a:spcPct val="125000"/>
              </a:lnSpc>
              <a:spcBef>
                <a:spcPct val="10000"/>
              </a:spcBef>
              <a:buClr>
                <a:schemeClr val="bg2">
                  <a:lumMod val="10000"/>
                </a:schemeClr>
              </a:buClr>
              <a:buFont typeface="Arial" pitchFamily="34" charset="0"/>
              <a:buChar char="•"/>
            </a:pPr>
            <a:r>
              <a:rPr lang="en-US" altLang="en-US" sz="1200" dirty="0">
                <a:solidFill>
                  <a:schemeClr val="accent1">
                    <a:lumMod val="10000"/>
                  </a:schemeClr>
                </a:solidFill>
              </a:rPr>
              <a:t>Transparent, institutional fee structure</a:t>
            </a:r>
          </a:p>
          <a:p>
            <a:pPr eaLnBrk="1" hangingPunct="1">
              <a:lnSpc>
                <a:spcPct val="125000"/>
              </a:lnSpc>
              <a:spcBef>
                <a:spcPct val="10000"/>
              </a:spcBef>
              <a:buClr>
                <a:schemeClr val="bg2">
                  <a:lumMod val="10000"/>
                </a:schemeClr>
              </a:buClr>
              <a:buFont typeface="Arial" pitchFamily="34" charset="0"/>
              <a:buChar char="•"/>
            </a:pPr>
            <a:r>
              <a:rPr lang="en-US" altLang="en-US" sz="1200" dirty="0">
                <a:solidFill>
                  <a:schemeClr val="accent1">
                    <a:lumMod val="10000"/>
                  </a:schemeClr>
                </a:solidFill>
              </a:rPr>
              <a:t>More flexible record keeper pass-through </a:t>
            </a:r>
            <a:r>
              <a:rPr lang="en-US" altLang="en-US" sz="1200" dirty="0" smtClean="0">
                <a:solidFill>
                  <a:schemeClr val="accent1">
                    <a:lumMod val="10000"/>
                  </a:schemeClr>
                </a:solidFill>
              </a:rPr>
              <a:t>arrangements</a:t>
            </a:r>
          </a:p>
          <a:p>
            <a:pPr eaLnBrk="1" hangingPunct="1">
              <a:lnSpc>
                <a:spcPct val="125000"/>
              </a:lnSpc>
              <a:spcBef>
                <a:spcPct val="10000"/>
              </a:spcBef>
              <a:buClr>
                <a:schemeClr val="bg2">
                  <a:lumMod val="10000"/>
                </a:schemeClr>
              </a:buClr>
              <a:buFont typeface="Arial" pitchFamily="34" charset="0"/>
              <a:buChar char="•"/>
            </a:pPr>
            <a:r>
              <a:rPr lang="en-US" altLang="en-US" sz="1200" dirty="0" smtClean="0">
                <a:solidFill>
                  <a:schemeClr val="accent1">
                    <a:lumMod val="10000"/>
                  </a:schemeClr>
                </a:solidFill>
              </a:rPr>
              <a:t>403(b)9 Church Plans/457 Plans</a:t>
            </a:r>
            <a:endParaRPr lang="en-US" altLang="en-US" sz="1200" dirty="0">
              <a:solidFill>
                <a:schemeClr val="accent1">
                  <a:lumMod val="10000"/>
                </a:schemeClr>
              </a:solidFill>
            </a:endParaRPr>
          </a:p>
        </p:txBody>
      </p:sp>
      <p:sp>
        <p:nvSpPr>
          <p:cNvPr id="8" name="Rectangle 3"/>
          <p:cNvSpPr txBox="1">
            <a:spLocks noChangeArrowheads="1"/>
          </p:cNvSpPr>
          <p:nvPr/>
        </p:nvSpPr>
        <p:spPr bwMode="auto">
          <a:xfrm>
            <a:off x="4830763" y="2301874"/>
            <a:ext cx="3475037" cy="3687763"/>
          </a:xfrm>
          <a:prstGeom prst="rect">
            <a:avLst/>
          </a:prstGeom>
          <a:noFill/>
          <a:ln w="9525">
            <a:noFill/>
            <a:miter lim="800000"/>
            <a:headEnd/>
            <a:tailEnd/>
          </a:ln>
        </p:spPr>
        <p:txBody>
          <a:bodyPr/>
          <a:lstStyle>
            <a:lvl1pPr marL="342900" indent="-342900">
              <a:spcBef>
                <a:spcPct val="0"/>
              </a:spcBef>
              <a:tabLst>
                <a:tab pos="3490913" algn="l"/>
              </a:tabLst>
              <a:defRPr>
                <a:solidFill>
                  <a:schemeClr val="tx1"/>
                </a:solidFill>
                <a:latin typeface="Arial" pitchFamily="34" charset="0"/>
              </a:defRPr>
            </a:lvl1pPr>
            <a:lvl2pPr marL="742950" indent="-285750">
              <a:spcBef>
                <a:spcPct val="0"/>
              </a:spcBef>
              <a:tabLst>
                <a:tab pos="3490913" algn="l"/>
              </a:tabLst>
              <a:defRPr>
                <a:solidFill>
                  <a:schemeClr val="tx1"/>
                </a:solidFill>
                <a:latin typeface="Arial" pitchFamily="34" charset="0"/>
              </a:defRPr>
            </a:lvl2pPr>
            <a:lvl3pPr marL="1143000" indent="-228600">
              <a:spcBef>
                <a:spcPct val="0"/>
              </a:spcBef>
              <a:tabLst>
                <a:tab pos="3490913" algn="l"/>
              </a:tabLst>
              <a:defRPr>
                <a:solidFill>
                  <a:schemeClr val="tx1"/>
                </a:solidFill>
                <a:latin typeface="Arial" pitchFamily="34" charset="0"/>
              </a:defRPr>
            </a:lvl3pPr>
            <a:lvl4pPr marL="1600200" indent="-228600">
              <a:spcBef>
                <a:spcPct val="0"/>
              </a:spcBef>
              <a:tabLst>
                <a:tab pos="3490913" algn="l"/>
              </a:tabLst>
              <a:defRPr>
                <a:solidFill>
                  <a:schemeClr val="tx1"/>
                </a:solidFill>
                <a:latin typeface="Arial" pitchFamily="34" charset="0"/>
              </a:defRPr>
            </a:lvl4pPr>
            <a:lvl5pPr marL="2057400" indent="-228600">
              <a:spcBef>
                <a:spcPct val="0"/>
              </a:spcBef>
              <a:tabLst>
                <a:tab pos="3490913" algn="l"/>
              </a:tabLst>
              <a:defRPr>
                <a:solidFill>
                  <a:schemeClr val="tx1"/>
                </a:solidFill>
                <a:latin typeface="Arial" pitchFamily="34" charset="0"/>
              </a:defRPr>
            </a:lvl5pPr>
            <a:lvl6pPr marL="2514600" indent="-228600" eaLnBrk="0" fontAlgn="base" hangingPunct="0">
              <a:spcBef>
                <a:spcPct val="0"/>
              </a:spcBef>
              <a:spcAft>
                <a:spcPct val="0"/>
              </a:spcAft>
              <a:tabLst>
                <a:tab pos="3490913" algn="l"/>
              </a:tabLst>
              <a:defRPr>
                <a:solidFill>
                  <a:schemeClr val="tx1"/>
                </a:solidFill>
                <a:latin typeface="Arial" pitchFamily="34" charset="0"/>
              </a:defRPr>
            </a:lvl6pPr>
            <a:lvl7pPr marL="2971800" indent="-228600" eaLnBrk="0" fontAlgn="base" hangingPunct="0">
              <a:spcBef>
                <a:spcPct val="0"/>
              </a:spcBef>
              <a:spcAft>
                <a:spcPct val="0"/>
              </a:spcAft>
              <a:tabLst>
                <a:tab pos="3490913" algn="l"/>
              </a:tabLst>
              <a:defRPr>
                <a:solidFill>
                  <a:schemeClr val="tx1"/>
                </a:solidFill>
                <a:latin typeface="Arial" pitchFamily="34" charset="0"/>
              </a:defRPr>
            </a:lvl7pPr>
            <a:lvl8pPr marL="3429000" indent="-228600" eaLnBrk="0" fontAlgn="base" hangingPunct="0">
              <a:spcBef>
                <a:spcPct val="0"/>
              </a:spcBef>
              <a:spcAft>
                <a:spcPct val="0"/>
              </a:spcAft>
              <a:tabLst>
                <a:tab pos="3490913" algn="l"/>
              </a:tabLst>
              <a:defRPr>
                <a:solidFill>
                  <a:schemeClr val="tx1"/>
                </a:solidFill>
                <a:latin typeface="Arial" pitchFamily="34" charset="0"/>
              </a:defRPr>
            </a:lvl8pPr>
            <a:lvl9pPr marL="3886200" indent="-228600" eaLnBrk="0" fontAlgn="base" hangingPunct="0">
              <a:spcBef>
                <a:spcPct val="0"/>
              </a:spcBef>
              <a:spcAft>
                <a:spcPct val="0"/>
              </a:spcAft>
              <a:tabLst>
                <a:tab pos="3490913" algn="l"/>
              </a:tabLst>
              <a:defRPr>
                <a:solidFill>
                  <a:schemeClr val="tx1"/>
                </a:solidFill>
                <a:latin typeface="Arial" pitchFamily="34" charset="0"/>
              </a:defRPr>
            </a:lvl9pPr>
          </a:lstStyle>
          <a:p>
            <a:pPr eaLnBrk="1" hangingPunct="1">
              <a:lnSpc>
                <a:spcPct val="100000"/>
              </a:lnSpc>
              <a:spcBef>
                <a:spcPct val="20000"/>
              </a:spcBef>
              <a:buFontTx/>
              <a:buNone/>
            </a:pPr>
            <a:r>
              <a:rPr lang="en-US" altLang="en-US" sz="2000" dirty="0">
                <a:solidFill>
                  <a:schemeClr val="accent1">
                    <a:lumMod val="10000"/>
                  </a:schemeClr>
                </a:solidFill>
              </a:rPr>
              <a:t>Mutual Funds</a:t>
            </a:r>
          </a:p>
          <a:p>
            <a:pPr eaLnBrk="1" hangingPunct="1">
              <a:lnSpc>
                <a:spcPct val="125000"/>
              </a:lnSpc>
              <a:spcBef>
                <a:spcPct val="20000"/>
              </a:spcBef>
              <a:buClr>
                <a:schemeClr val="bg2">
                  <a:lumMod val="10000"/>
                </a:schemeClr>
              </a:buClr>
              <a:buFont typeface="Arial" panose="020B0604020202020204" pitchFamily="34" charset="0"/>
              <a:buChar char="•"/>
            </a:pPr>
            <a:r>
              <a:rPr lang="en-US" altLang="en-US" sz="1200" dirty="0">
                <a:solidFill>
                  <a:schemeClr val="accent1">
                    <a:lumMod val="10000"/>
                  </a:schemeClr>
                </a:solidFill>
              </a:rPr>
              <a:t>Redemption and/or CDSC fees may apply</a:t>
            </a:r>
          </a:p>
          <a:p>
            <a:pPr eaLnBrk="1" hangingPunct="1">
              <a:lnSpc>
                <a:spcPct val="125000"/>
              </a:lnSpc>
              <a:spcBef>
                <a:spcPct val="20000"/>
              </a:spcBef>
              <a:buClr>
                <a:schemeClr val="bg2">
                  <a:lumMod val="10000"/>
                </a:schemeClr>
              </a:buClr>
              <a:buFont typeface="Arial" panose="020B0604020202020204" pitchFamily="34" charset="0"/>
              <a:buChar char="•"/>
            </a:pPr>
            <a:r>
              <a:rPr lang="en-US" altLang="en-US" sz="1200" dirty="0">
                <a:solidFill>
                  <a:schemeClr val="accent1">
                    <a:lumMod val="10000"/>
                  </a:schemeClr>
                </a:solidFill>
              </a:rPr>
              <a:t>Initial deposit minimums may apply</a:t>
            </a:r>
          </a:p>
          <a:p>
            <a:pPr eaLnBrk="1" hangingPunct="1">
              <a:lnSpc>
                <a:spcPct val="125000"/>
              </a:lnSpc>
              <a:spcBef>
                <a:spcPct val="20000"/>
              </a:spcBef>
              <a:buClr>
                <a:schemeClr val="bg2">
                  <a:lumMod val="10000"/>
                </a:schemeClr>
              </a:buClr>
              <a:buFont typeface="Arial" panose="020B0604020202020204" pitchFamily="34" charset="0"/>
              <a:buChar char="•"/>
            </a:pPr>
            <a:r>
              <a:rPr lang="en-US" altLang="en-US" sz="1200" dirty="0">
                <a:solidFill>
                  <a:schemeClr val="accent1">
                    <a:lumMod val="10000"/>
                  </a:schemeClr>
                </a:solidFill>
              </a:rPr>
              <a:t>Exposure to retail flows</a:t>
            </a:r>
          </a:p>
          <a:p>
            <a:pPr eaLnBrk="1" hangingPunct="1">
              <a:lnSpc>
                <a:spcPct val="125000"/>
              </a:lnSpc>
              <a:spcBef>
                <a:spcPct val="20000"/>
              </a:spcBef>
              <a:buClr>
                <a:schemeClr val="bg2">
                  <a:lumMod val="10000"/>
                </a:schemeClr>
              </a:buClr>
              <a:buFont typeface="Arial" panose="020B0604020202020204" pitchFamily="34" charset="0"/>
              <a:buChar char="•"/>
            </a:pPr>
            <a:r>
              <a:rPr lang="en-US" altLang="en-US" sz="1200" dirty="0">
                <a:solidFill>
                  <a:schemeClr val="accent1">
                    <a:lumMod val="10000"/>
                  </a:schemeClr>
                </a:solidFill>
              </a:rPr>
              <a:t>Long-time industry standard</a:t>
            </a:r>
          </a:p>
          <a:p>
            <a:pPr eaLnBrk="1" hangingPunct="1">
              <a:lnSpc>
                <a:spcPct val="125000"/>
              </a:lnSpc>
              <a:spcBef>
                <a:spcPct val="20000"/>
              </a:spcBef>
              <a:buClr>
                <a:schemeClr val="bg2">
                  <a:lumMod val="10000"/>
                </a:schemeClr>
              </a:buClr>
              <a:buFont typeface="Arial" panose="020B0604020202020204" pitchFamily="34" charset="0"/>
              <a:buChar char="•"/>
            </a:pPr>
            <a:r>
              <a:rPr lang="en-US" altLang="en-US" sz="1200" dirty="0">
                <a:solidFill>
                  <a:schemeClr val="accent1">
                    <a:lumMod val="10000"/>
                  </a:schemeClr>
                </a:solidFill>
              </a:rPr>
              <a:t>Trust, audit, and custody included</a:t>
            </a:r>
          </a:p>
          <a:p>
            <a:pPr eaLnBrk="1" hangingPunct="1">
              <a:lnSpc>
                <a:spcPct val="125000"/>
              </a:lnSpc>
              <a:spcBef>
                <a:spcPct val="20000"/>
              </a:spcBef>
              <a:buClr>
                <a:schemeClr val="bg2">
                  <a:lumMod val="10000"/>
                </a:schemeClr>
              </a:buClr>
              <a:buFont typeface="Arial" panose="020B0604020202020204" pitchFamily="34" charset="0"/>
              <a:buChar char="•"/>
            </a:pPr>
            <a:r>
              <a:rPr lang="en-US" altLang="en-US" sz="1200" dirty="0">
                <a:solidFill>
                  <a:schemeClr val="accent1">
                    <a:lumMod val="10000"/>
                  </a:schemeClr>
                </a:solidFill>
              </a:rPr>
              <a:t>Daily valued with daily liquidity</a:t>
            </a:r>
          </a:p>
          <a:p>
            <a:pPr eaLnBrk="1" hangingPunct="1">
              <a:lnSpc>
                <a:spcPct val="125000"/>
              </a:lnSpc>
              <a:spcBef>
                <a:spcPct val="20000"/>
              </a:spcBef>
              <a:buClr>
                <a:schemeClr val="bg2">
                  <a:lumMod val="10000"/>
                </a:schemeClr>
              </a:buClr>
              <a:buFont typeface="Arial" panose="020B0604020202020204" pitchFamily="34" charset="0"/>
              <a:buChar char="•"/>
            </a:pPr>
            <a:r>
              <a:rPr lang="en-US" altLang="en-US" sz="1200" dirty="0">
                <a:solidFill>
                  <a:schemeClr val="accent1">
                    <a:lumMod val="10000"/>
                  </a:schemeClr>
                </a:solidFill>
              </a:rPr>
              <a:t>Participant materials available</a:t>
            </a:r>
          </a:p>
          <a:p>
            <a:pPr eaLnBrk="1" hangingPunct="1">
              <a:lnSpc>
                <a:spcPct val="125000"/>
              </a:lnSpc>
              <a:spcBef>
                <a:spcPct val="20000"/>
              </a:spcBef>
              <a:buClr>
                <a:schemeClr val="bg2">
                  <a:lumMod val="10000"/>
                </a:schemeClr>
              </a:buClr>
              <a:buFont typeface="Arial" panose="020B0604020202020204" pitchFamily="34" charset="0"/>
              <a:buChar char="•"/>
            </a:pPr>
            <a:r>
              <a:rPr lang="en-US" altLang="en-US" sz="1200" dirty="0">
                <a:solidFill>
                  <a:schemeClr val="accent1">
                    <a:lumMod val="10000"/>
                  </a:schemeClr>
                </a:solidFill>
              </a:rPr>
              <a:t>NSCC tradable</a:t>
            </a:r>
          </a:p>
          <a:p>
            <a:pPr eaLnBrk="1" hangingPunct="1">
              <a:lnSpc>
                <a:spcPct val="125000"/>
              </a:lnSpc>
              <a:spcBef>
                <a:spcPct val="20000"/>
              </a:spcBef>
              <a:buClr>
                <a:schemeClr val="bg2">
                  <a:lumMod val="10000"/>
                </a:schemeClr>
              </a:buClr>
              <a:buFont typeface="Arial" panose="020B0604020202020204" pitchFamily="34" charset="0"/>
              <a:buChar char="•"/>
            </a:pPr>
            <a:r>
              <a:rPr lang="en-US" altLang="en-US" sz="1200" dirty="0">
                <a:solidFill>
                  <a:schemeClr val="accent1">
                    <a:lumMod val="10000"/>
                  </a:schemeClr>
                </a:solidFill>
              </a:rPr>
              <a:t>Less flexibility in pass-through costs</a:t>
            </a:r>
          </a:p>
          <a:p>
            <a:pPr eaLnBrk="1" hangingPunct="1">
              <a:lnSpc>
                <a:spcPct val="125000"/>
              </a:lnSpc>
              <a:spcBef>
                <a:spcPct val="20000"/>
              </a:spcBef>
              <a:buClr>
                <a:schemeClr val="bg2">
                  <a:lumMod val="10000"/>
                </a:schemeClr>
              </a:buClr>
              <a:buFont typeface="Arial" panose="020B0604020202020204" pitchFamily="34" charset="0"/>
              <a:buChar char="•"/>
            </a:pPr>
            <a:r>
              <a:rPr lang="en-US" altLang="en-US" sz="1200" dirty="0">
                <a:solidFill>
                  <a:schemeClr val="accent1">
                    <a:lumMod val="10000"/>
                  </a:schemeClr>
                </a:solidFill>
              </a:rPr>
              <a:t>Less flexible fee structure</a:t>
            </a:r>
          </a:p>
        </p:txBody>
      </p:sp>
      <p:sp>
        <p:nvSpPr>
          <p:cNvPr id="9" name="Rectangle 5"/>
          <p:cNvSpPr txBox="1">
            <a:spLocks noGrp="1" noChangeArrowheads="1"/>
          </p:cNvSpPr>
          <p:nvPr>
            <p:ph type="title"/>
          </p:nvPr>
        </p:nvSpPr>
        <p:spPr bwMode="gray">
          <a:xfrm>
            <a:off x="177799" y="1057274"/>
            <a:ext cx="6589713" cy="762001"/>
          </a:xfrm>
          <a:prstGeom prst="rect">
            <a:avLst/>
          </a:prstGeom>
          <a:noFill/>
          <a:ln w="9525">
            <a:noFill/>
            <a:miter lim="800000"/>
            <a:headEnd/>
            <a:tailEnd/>
          </a:ln>
        </p:spPr>
        <p:txBody>
          <a:bodyPr lIns="0" rIns="0" anchor="ctr"/>
          <a:lstStyle/>
          <a:p>
            <a:pPr defTabSz="914400" eaLnBrk="0" hangingPunct="0">
              <a:lnSpc>
                <a:spcPct val="95000"/>
              </a:lnSpc>
            </a:pPr>
            <a:r>
              <a:rPr lang="en-US" altLang="en-US" sz="2800" dirty="0">
                <a:solidFill>
                  <a:schemeClr val="bg1"/>
                </a:solidFill>
              </a:rPr>
              <a:t>Collective Trust Funds </a:t>
            </a:r>
            <a:r>
              <a:rPr lang="en-US" altLang="en-US" sz="2800" dirty="0" smtClean="0">
                <a:solidFill>
                  <a:schemeClr val="bg1"/>
                </a:solidFill>
              </a:rPr>
              <a:t>vs Mutual Funds</a:t>
            </a:r>
            <a:r>
              <a:rPr lang="en-US" altLang="en-US" sz="2800" dirty="0">
                <a:solidFill>
                  <a:schemeClr val="bg1"/>
                </a:solidFill>
              </a:rPr>
              <a:t/>
            </a:r>
            <a:br>
              <a:rPr lang="en-US" altLang="en-US" sz="2800" dirty="0">
                <a:solidFill>
                  <a:schemeClr val="bg1"/>
                </a:solidFill>
              </a:rPr>
            </a:br>
            <a:endParaRPr lang="en-US" sz="2800" dirty="0">
              <a:solidFill>
                <a:schemeClr val="bg1"/>
              </a:solidFill>
            </a:endParaRPr>
          </a:p>
        </p:txBody>
      </p:sp>
      <p:pic>
        <p:nvPicPr>
          <p:cNvPr id="10" name="Picture 6" descr="HB&amp;T_27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62329" y="5961562"/>
            <a:ext cx="1286942" cy="76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3952875" y="6648450"/>
            <a:ext cx="255198" cy="246221"/>
          </a:xfrm>
          <a:prstGeom prst="rect">
            <a:avLst/>
          </a:prstGeom>
          <a:noFill/>
        </p:spPr>
        <p:txBody>
          <a:bodyPr wrap="none" rtlCol="0">
            <a:spAutoFit/>
          </a:bodyPr>
          <a:lstStyle/>
          <a:p>
            <a:r>
              <a:rPr lang="en-US" sz="1000" dirty="0" smtClean="0">
                <a:solidFill>
                  <a:srgbClr val="000000"/>
                </a:solidFill>
              </a:rPr>
              <a:t>1</a:t>
            </a:r>
            <a:endParaRPr lang="en-US" sz="1000" dirty="0">
              <a:solidFill>
                <a:srgbClr val="000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altLang="en-US" sz="1600" dirty="0"/>
              <a:t>Estimates (Department of Labor): approximately $2.1 trillion in CTF</a:t>
            </a:r>
          </a:p>
          <a:p>
            <a:r>
              <a:rPr lang="en-US" altLang="en-US" sz="1600" dirty="0"/>
              <a:t>CTF assets roughly evenly split between DC and DB </a:t>
            </a:r>
          </a:p>
          <a:p>
            <a:pPr>
              <a:buFontTx/>
              <a:buNone/>
            </a:pPr>
            <a:endParaRPr lang="en-US" altLang="en-US" sz="1600" dirty="0"/>
          </a:p>
          <a:p>
            <a:pPr lvl="1"/>
            <a:r>
              <a:rPr lang="en-US" altLang="en-US" sz="1600" dirty="0"/>
              <a:t>Approximately 2,400 U.S. CTFs in the public (including multiple share classes)</a:t>
            </a:r>
          </a:p>
          <a:p>
            <a:pPr lvl="1"/>
            <a:r>
              <a:rPr lang="en-US" altLang="en-US" sz="1600" dirty="0"/>
              <a:t>Eliminating multiple share classes: approximately 1,300 products </a:t>
            </a:r>
          </a:p>
          <a:p>
            <a:pPr lvl="1">
              <a:buFontTx/>
              <a:buNone/>
            </a:pPr>
            <a:r>
              <a:rPr lang="en-US" altLang="en-US" sz="1600" dirty="0"/>
              <a:t> </a:t>
            </a:r>
            <a:r>
              <a:rPr lang="en-US" altLang="en-US" sz="1600" dirty="0" smtClean="0"/>
              <a:t>    (</a:t>
            </a:r>
            <a:r>
              <a:rPr lang="en-US" altLang="en-US" sz="1600" dirty="0"/>
              <a:t>or “strategies”)</a:t>
            </a:r>
          </a:p>
          <a:p>
            <a:pPr lvl="1"/>
            <a:r>
              <a:rPr lang="en-US" altLang="en-US" sz="1600" dirty="0"/>
              <a:t>Another 1,000 U.S. CTFs that are non-public</a:t>
            </a:r>
          </a:p>
          <a:p>
            <a:pPr lvl="1"/>
            <a:endParaRPr lang="en-US" altLang="en-US" sz="1600" dirty="0"/>
          </a:p>
          <a:p>
            <a:pPr lvl="1">
              <a:buFontTx/>
              <a:buNone/>
            </a:pPr>
            <a:r>
              <a:rPr lang="en-US" altLang="en-US" sz="1600" dirty="0" smtClean="0"/>
              <a:t>	AUM </a:t>
            </a:r>
            <a:r>
              <a:rPr lang="en-US" altLang="en-US" sz="1600" dirty="0"/>
              <a:t>and number of CTFs are estimates- and will likely remain estimates- </a:t>
            </a:r>
            <a:r>
              <a:rPr lang="en-US" altLang="en-US" sz="1600" dirty="0" smtClean="0"/>
              <a:t>because CTFs </a:t>
            </a:r>
            <a:r>
              <a:rPr lang="en-US" altLang="en-US" sz="1600" dirty="0"/>
              <a:t>are </a:t>
            </a:r>
            <a:r>
              <a:rPr lang="en-US" altLang="en-US" sz="1600" u="sng" dirty="0"/>
              <a:t>unregistered</a:t>
            </a:r>
            <a:r>
              <a:rPr lang="en-US" altLang="en-US" sz="1600" dirty="0"/>
              <a:t>, without regular and public reporting to regulators and exchanges and public database participation is </a:t>
            </a:r>
            <a:r>
              <a:rPr lang="en-US" altLang="en-US" sz="1600" u="sng" dirty="0"/>
              <a:t>voluntary</a:t>
            </a:r>
            <a:r>
              <a:rPr lang="en-US" altLang="en-US" sz="1600" dirty="0"/>
              <a:t> </a:t>
            </a:r>
          </a:p>
          <a:p>
            <a:pPr>
              <a:buFontTx/>
              <a:buNone/>
            </a:pPr>
            <a:endParaRPr lang="en-US" altLang="en-US" sz="1600" dirty="0"/>
          </a:p>
          <a:p>
            <a:pPr>
              <a:buFontTx/>
              <a:buNone/>
            </a:pPr>
            <a:r>
              <a:rPr lang="en-US" altLang="en-US" sz="1600" dirty="0"/>
              <a:t>	</a:t>
            </a:r>
          </a:p>
          <a:p>
            <a:pPr marL="0" indent="0">
              <a:buNone/>
            </a:pPr>
            <a:endParaRPr lang="en-US" dirty="0"/>
          </a:p>
        </p:txBody>
      </p:sp>
      <p:sp>
        <p:nvSpPr>
          <p:cNvPr id="3" name="Title 2"/>
          <p:cNvSpPr>
            <a:spLocks noGrp="1"/>
          </p:cNvSpPr>
          <p:nvPr>
            <p:ph type="title"/>
          </p:nvPr>
        </p:nvSpPr>
        <p:spPr>
          <a:xfrm>
            <a:off x="177799" y="833438"/>
            <a:ext cx="6708775" cy="563562"/>
          </a:xfrm>
        </p:spPr>
        <p:txBody>
          <a:bodyPr/>
          <a:lstStyle/>
          <a:p>
            <a:r>
              <a:rPr lang="en-US" altLang="en-US" sz="2800" dirty="0"/>
              <a:t>Magnitude or Parameters of CTFs </a:t>
            </a:r>
            <a:endParaRPr lang="en-US" sz="2800" dirty="0"/>
          </a:p>
        </p:txBody>
      </p:sp>
      <p:pic>
        <p:nvPicPr>
          <p:cNvPr id="7" name="Picture 6" descr="HB&amp;T_27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43800" y="5911850"/>
            <a:ext cx="13906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4181475" y="6638925"/>
            <a:ext cx="255198" cy="246221"/>
          </a:xfrm>
          <a:prstGeom prst="rect">
            <a:avLst/>
          </a:prstGeom>
          <a:noFill/>
        </p:spPr>
        <p:txBody>
          <a:bodyPr wrap="none" rtlCol="0">
            <a:spAutoFit/>
          </a:bodyPr>
          <a:lstStyle/>
          <a:p>
            <a:r>
              <a:rPr lang="en-US" sz="1000" dirty="0" smtClean="0">
                <a:solidFill>
                  <a:srgbClr val="000000"/>
                </a:solidFill>
              </a:rPr>
              <a:t>2</a:t>
            </a:r>
            <a:endParaRPr lang="en-US" sz="1000" dirty="0">
              <a:solidFill>
                <a:srgbClr val="000000"/>
              </a:solidFill>
            </a:endParaRPr>
          </a:p>
        </p:txBody>
      </p:sp>
    </p:spTree>
    <p:extLst>
      <p:ext uri="{BB962C8B-B14F-4D97-AF65-F5344CB8AC3E}">
        <p14:creationId xmlns:p14="http://schemas.microsoft.com/office/powerpoint/2010/main" val="25507776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61924" y="2181226"/>
            <a:ext cx="4857751" cy="4400550"/>
          </a:xfrm>
        </p:spPr>
        <p:txBody>
          <a:bodyPr/>
          <a:lstStyle/>
          <a:p>
            <a:pPr>
              <a:lnSpc>
                <a:spcPct val="90000"/>
              </a:lnSpc>
              <a:buNone/>
            </a:pPr>
            <a:r>
              <a:rPr lang="en-US" altLang="en-US" sz="1400" dirty="0">
                <a:solidFill>
                  <a:srgbClr val="336699"/>
                </a:solidFill>
              </a:rPr>
              <a:t>On which trading platforms are the funds available?</a:t>
            </a:r>
          </a:p>
          <a:p>
            <a:pPr marL="339725" lvl="1" indent="-169863">
              <a:lnSpc>
                <a:spcPct val="90000"/>
              </a:lnSpc>
              <a:buClr>
                <a:srgbClr val="336699"/>
              </a:buClr>
              <a:buFont typeface="Arial" pitchFamily="34" charset="0"/>
              <a:buChar char="•"/>
            </a:pPr>
            <a:r>
              <a:rPr lang="en-US" altLang="en-US" sz="1400" dirty="0"/>
              <a:t>STN – MidAtlantic Capital</a:t>
            </a:r>
          </a:p>
          <a:p>
            <a:pPr marL="339725" lvl="1" indent="-169863">
              <a:lnSpc>
                <a:spcPct val="90000"/>
              </a:lnSpc>
              <a:buClr>
                <a:srgbClr val="336699"/>
              </a:buClr>
              <a:buFont typeface="Arial" pitchFamily="34" charset="0"/>
              <a:buChar char="•"/>
            </a:pPr>
            <a:r>
              <a:rPr lang="en-US" altLang="en-US" sz="1400" dirty="0"/>
              <a:t>Charles Schwab Trust Company</a:t>
            </a:r>
          </a:p>
          <a:p>
            <a:pPr marL="339725" lvl="1" indent="-169863">
              <a:lnSpc>
                <a:spcPct val="90000"/>
              </a:lnSpc>
              <a:buClr>
                <a:srgbClr val="336699"/>
              </a:buClr>
              <a:buFont typeface="Arial" pitchFamily="34" charset="0"/>
              <a:buChar char="•"/>
            </a:pPr>
            <a:r>
              <a:rPr lang="en-US" altLang="en-US" sz="1400" dirty="0" smtClean="0"/>
              <a:t>Matrix – MG Trust Company</a:t>
            </a:r>
          </a:p>
          <a:p>
            <a:pPr marL="339725" lvl="1" indent="-169863">
              <a:lnSpc>
                <a:spcPct val="90000"/>
              </a:lnSpc>
              <a:buClr>
                <a:srgbClr val="336699"/>
              </a:buClr>
              <a:buFont typeface="Arial" pitchFamily="34" charset="0"/>
              <a:buChar char="•"/>
            </a:pPr>
            <a:r>
              <a:rPr lang="en-US" altLang="en-US" sz="1400" dirty="0" smtClean="0"/>
              <a:t>Reliance </a:t>
            </a:r>
            <a:r>
              <a:rPr lang="en-US" altLang="en-US" sz="1400" dirty="0"/>
              <a:t>Trust Company</a:t>
            </a:r>
          </a:p>
          <a:p>
            <a:pPr marL="339725" lvl="1" indent="-169863">
              <a:lnSpc>
                <a:spcPct val="90000"/>
              </a:lnSpc>
              <a:buClr>
                <a:srgbClr val="336699"/>
              </a:buClr>
              <a:buFont typeface="Arial" pitchFamily="34" charset="0"/>
              <a:buChar char="•"/>
            </a:pPr>
            <a:r>
              <a:rPr lang="en-US" altLang="en-US" sz="1400" dirty="0"/>
              <a:t>Wilmington Trust Company</a:t>
            </a:r>
          </a:p>
          <a:p>
            <a:pPr marL="339725" lvl="1" indent="-169863">
              <a:lnSpc>
                <a:spcPct val="90000"/>
              </a:lnSpc>
              <a:buClr>
                <a:srgbClr val="336699"/>
              </a:buClr>
              <a:buFont typeface="Arial" pitchFamily="34" charset="0"/>
              <a:buChar char="•"/>
            </a:pPr>
            <a:r>
              <a:rPr lang="en-US" altLang="en-US" sz="1400" dirty="0" smtClean="0"/>
              <a:t>BPAS</a:t>
            </a:r>
            <a:endParaRPr lang="en-US" altLang="en-US" sz="1400" dirty="0"/>
          </a:p>
          <a:p>
            <a:pPr marL="339725" lvl="1" indent="-169863">
              <a:lnSpc>
                <a:spcPct val="90000"/>
              </a:lnSpc>
              <a:buClr>
                <a:srgbClr val="336699"/>
              </a:buClr>
              <a:buFont typeface="Arial" pitchFamily="34" charset="0"/>
              <a:buChar char="•"/>
            </a:pPr>
            <a:r>
              <a:rPr lang="en-US" altLang="en-US" sz="1400" dirty="0"/>
              <a:t>Wells Fargo Bank (Wachovia Bank)</a:t>
            </a:r>
          </a:p>
          <a:p>
            <a:pPr marL="339725" lvl="1" indent="-169863">
              <a:lnSpc>
                <a:spcPct val="90000"/>
              </a:lnSpc>
              <a:buClr>
                <a:srgbClr val="336699"/>
              </a:buClr>
              <a:buFont typeface="Arial" pitchFamily="34" charset="0"/>
              <a:buChar char="•"/>
            </a:pPr>
            <a:r>
              <a:rPr lang="en-US" altLang="en-US" sz="1400" dirty="0"/>
              <a:t>TD Ameritrade</a:t>
            </a:r>
          </a:p>
          <a:p>
            <a:pPr marL="339725" lvl="1" indent="-169863">
              <a:lnSpc>
                <a:spcPct val="90000"/>
              </a:lnSpc>
              <a:buClr>
                <a:srgbClr val="336699"/>
              </a:buClr>
              <a:buFont typeface="Arial" pitchFamily="34" charset="0"/>
              <a:buChar char="•"/>
            </a:pPr>
            <a:r>
              <a:rPr lang="en-US" altLang="en-US" sz="1400" dirty="0"/>
              <a:t>Frontier Trust Company</a:t>
            </a:r>
          </a:p>
          <a:p>
            <a:pPr marL="339725" lvl="1" indent="-169863">
              <a:lnSpc>
                <a:spcPct val="90000"/>
              </a:lnSpc>
              <a:buClr>
                <a:srgbClr val="336699"/>
              </a:buClr>
              <a:buFont typeface="Arial" pitchFamily="34" charset="0"/>
              <a:buChar char="•"/>
            </a:pPr>
            <a:r>
              <a:rPr lang="en-US" altLang="en-US" sz="1400" dirty="0"/>
              <a:t>SEI Private Trust Company</a:t>
            </a:r>
          </a:p>
          <a:p>
            <a:pPr marL="339725" lvl="1" indent="-169863">
              <a:lnSpc>
                <a:spcPct val="90000"/>
              </a:lnSpc>
              <a:buClr>
                <a:srgbClr val="336699"/>
              </a:buClr>
              <a:buFont typeface="Arial" pitchFamily="34" charset="0"/>
              <a:buChar char="•"/>
            </a:pPr>
            <a:r>
              <a:rPr lang="en-US" altLang="en-US" sz="1400" dirty="0"/>
              <a:t>Great West (GWFS / GWRS)</a:t>
            </a:r>
          </a:p>
          <a:p>
            <a:pPr marL="339725" lvl="1" indent="-169863">
              <a:lnSpc>
                <a:spcPct val="90000"/>
              </a:lnSpc>
              <a:buClr>
                <a:srgbClr val="336699"/>
              </a:buClr>
              <a:buFont typeface="Arial" pitchFamily="34" charset="0"/>
              <a:buChar char="•"/>
            </a:pPr>
            <a:r>
              <a:rPr lang="en-US" altLang="en-US" sz="1400" dirty="0"/>
              <a:t>BMO Harris</a:t>
            </a:r>
          </a:p>
          <a:p>
            <a:pPr marL="339725" lvl="1" indent="-169863">
              <a:buClr>
                <a:srgbClr val="336699"/>
              </a:buClr>
              <a:buFont typeface="Arial" pitchFamily="34" charset="0"/>
              <a:buChar char="•"/>
            </a:pPr>
            <a:endParaRPr lang="en-US" altLang="en-US" sz="1400" dirty="0"/>
          </a:p>
          <a:p>
            <a:pPr>
              <a:lnSpc>
                <a:spcPct val="90000"/>
              </a:lnSpc>
              <a:buClr>
                <a:srgbClr val="336699"/>
              </a:buClr>
              <a:buNone/>
            </a:pPr>
            <a:r>
              <a:rPr lang="en-US" altLang="en-US" sz="1400" dirty="0">
                <a:solidFill>
                  <a:srgbClr val="336699"/>
                </a:solidFill>
              </a:rPr>
              <a:t>What are the typical services fees offered:</a:t>
            </a:r>
          </a:p>
          <a:p>
            <a:pPr marL="339725" lvl="1" indent="-169863">
              <a:lnSpc>
                <a:spcPct val="90000"/>
              </a:lnSpc>
              <a:buClr>
                <a:srgbClr val="336699"/>
              </a:buClr>
              <a:buFont typeface="Arial" pitchFamily="34" charset="0"/>
              <a:buChar char="•"/>
            </a:pPr>
            <a:r>
              <a:rPr lang="en-US" altLang="en-US" sz="1400" dirty="0"/>
              <a:t>0, 25, 35 (25/10), 50 (25/25), 65 (50/15)</a:t>
            </a:r>
          </a:p>
          <a:p>
            <a:pPr marL="339725" lvl="1" indent="-169863">
              <a:lnSpc>
                <a:spcPct val="90000"/>
              </a:lnSpc>
              <a:buClr>
                <a:srgbClr val="336699"/>
              </a:buClr>
              <a:buFont typeface="Arial" pitchFamily="34" charset="0"/>
              <a:buChar char="•"/>
            </a:pPr>
            <a:r>
              <a:rPr lang="en-US" altLang="en-US" sz="1400" dirty="0"/>
              <a:t>Most can be paid to one or split between two service providers – brokers and/or TPAs</a:t>
            </a:r>
          </a:p>
          <a:p>
            <a:endParaRPr lang="en-US" sz="1400" dirty="0"/>
          </a:p>
        </p:txBody>
      </p:sp>
      <p:sp>
        <p:nvSpPr>
          <p:cNvPr id="3" name="Title 2"/>
          <p:cNvSpPr>
            <a:spLocks noGrp="1"/>
          </p:cNvSpPr>
          <p:nvPr>
            <p:ph type="title"/>
          </p:nvPr>
        </p:nvSpPr>
        <p:spPr/>
        <p:txBody>
          <a:bodyPr/>
          <a:lstStyle/>
          <a:p>
            <a:r>
              <a:rPr lang="en-US" altLang="en-US" sz="2800" dirty="0"/>
              <a:t>General Information</a:t>
            </a:r>
            <a:endParaRPr lang="en-US" sz="2800" dirty="0"/>
          </a:p>
        </p:txBody>
      </p:sp>
      <p:pic>
        <p:nvPicPr>
          <p:cNvPr id="7" name="Picture 6" descr="HB&amp;T_27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19513" y="5867400"/>
            <a:ext cx="1208097" cy="714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4324349" y="6581777"/>
            <a:ext cx="333375" cy="246221"/>
          </a:xfrm>
          <a:prstGeom prst="rect">
            <a:avLst/>
          </a:prstGeom>
          <a:noFill/>
        </p:spPr>
        <p:txBody>
          <a:bodyPr wrap="square" rtlCol="0">
            <a:spAutoFit/>
          </a:bodyPr>
          <a:lstStyle/>
          <a:p>
            <a:r>
              <a:rPr lang="en-US" sz="1000" dirty="0" smtClean="0">
                <a:solidFill>
                  <a:srgbClr val="000000"/>
                </a:solidFill>
              </a:rPr>
              <a:t>3</a:t>
            </a:r>
            <a:endParaRPr lang="en-US" sz="1000" dirty="0">
              <a:solidFill>
                <a:srgbClr val="000000"/>
              </a:solidFill>
            </a:endParaRPr>
          </a:p>
        </p:txBody>
      </p:sp>
      <p:sp>
        <p:nvSpPr>
          <p:cNvPr id="9" name="TextBox 8"/>
          <p:cNvSpPr txBox="1"/>
          <p:nvPr/>
        </p:nvSpPr>
        <p:spPr>
          <a:xfrm>
            <a:off x="5019675" y="2790825"/>
            <a:ext cx="2358081" cy="954107"/>
          </a:xfrm>
          <a:prstGeom prst="rect">
            <a:avLst/>
          </a:prstGeom>
          <a:noFill/>
        </p:spPr>
        <p:txBody>
          <a:bodyPr wrap="none" rtlCol="0">
            <a:spAutoFit/>
          </a:bodyPr>
          <a:lstStyle/>
          <a:p>
            <a:pPr marL="285750" indent="-285750">
              <a:buClr>
                <a:srgbClr val="0070C0"/>
              </a:buClr>
              <a:buFont typeface="Arial" panose="020B0604020202020204" pitchFamily="34" charset="0"/>
              <a:buChar char="•"/>
            </a:pPr>
            <a:r>
              <a:rPr lang="en-US" sz="1400" dirty="0" smtClean="0">
                <a:solidFill>
                  <a:srgbClr val="000000"/>
                </a:solidFill>
              </a:rPr>
              <a:t>Merrill Lynch availability</a:t>
            </a:r>
          </a:p>
          <a:p>
            <a:pPr marL="285750" indent="-285750">
              <a:buClr>
                <a:schemeClr val="accent4"/>
              </a:buClr>
              <a:buFont typeface="Arial" panose="020B0604020202020204" pitchFamily="34" charset="0"/>
              <a:buChar char="•"/>
            </a:pPr>
            <a:r>
              <a:rPr lang="en-US" sz="1400" dirty="0" smtClean="0">
                <a:solidFill>
                  <a:srgbClr val="000000"/>
                </a:solidFill>
              </a:rPr>
              <a:t>Nationwide availability </a:t>
            </a:r>
          </a:p>
          <a:p>
            <a:pPr marL="285750" indent="-285750">
              <a:buClr>
                <a:srgbClr val="0070C0"/>
              </a:buClr>
              <a:buFont typeface="Arial" panose="020B0604020202020204" pitchFamily="34" charset="0"/>
              <a:buChar char="•"/>
            </a:pPr>
            <a:r>
              <a:rPr lang="en-US" sz="1400" dirty="0" smtClean="0">
                <a:solidFill>
                  <a:srgbClr val="000000"/>
                </a:solidFill>
              </a:rPr>
              <a:t>Fidelity availability </a:t>
            </a:r>
          </a:p>
          <a:p>
            <a:pPr marL="285750" indent="-285750">
              <a:buClr>
                <a:srgbClr val="0070C0"/>
              </a:buClr>
              <a:buFont typeface="Arial" panose="020B0604020202020204" pitchFamily="34" charset="0"/>
              <a:buChar char="•"/>
            </a:pPr>
            <a:r>
              <a:rPr lang="en-US" sz="1400" dirty="0" smtClean="0">
                <a:solidFill>
                  <a:srgbClr val="000000"/>
                </a:solidFill>
              </a:rPr>
              <a:t>Principal availability </a:t>
            </a:r>
            <a:endParaRPr lang="en-US" sz="1400" dirty="0">
              <a:solidFill>
                <a:srgbClr val="000000"/>
              </a:solidFill>
            </a:endParaRPr>
          </a:p>
        </p:txBody>
      </p:sp>
    </p:spTree>
    <p:extLst>
      <p:ext uri="{BB962C8B-B14F-4D97-AF65-F5344CB8AC3E}">
        <p14:creationId xmlns:p14="http://schemas.microsoft.com/office/powerpoint/2010/main" val="17768930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000" dirty="0" smtClean="0"/>
              <a:t>Becoming a Designated Investment Alternative (DIA) model, can only have investments on the Plan menu</a:t>
            </a:r>
          </a:p>
          <a:p>
            <a:endParaRPr lang="en-US" sz="2000" dirty="0" smtClean="0"/>
          </a:p>
          <a:p>
            <a:r>
              <a:rPr lang="en-US" sz="2000" dirty="0" smtClean="0"/>
              <a:t>Becoming a Qualified Default Investment Alternative(QDIA) , DOL and Best Practices on disclosures for comparative chart with fee and performance data</a:t>
            </a:r>
          </a:p>
          <a:p>
            <a:endParaRPr lang="en-US" sz="2000" dirty="0" smtClean="0"/>
          </a:p>
          <a:p>
            <a:r>
              <a:rPr lang="en-US" sz="2000" dirty="0" smtClean="0"/>
              <a:t>Administration problems with Models on R/K Systems</a:t>
            </a:r>
          </a:p>
          <a:p>
            <a:pPr marL="0" indent="0">
              <a:buNone/>
            </a:pPr>
            <a:endParaRPr lang="en-US" sz="2000" dirty="0" smtClean="0"/>
          </a:p>
        </p:txBody>
      </p:sp>
      <p:sp>
        <p:nvSpPr>
          <p:cNvPr id="3" name="Title 2"/>
          <p:cNvSpPr>
            <a:spLocks noGrp="1"/>
          </p:cNvSpPr>
          <p:nvPr>
            <p:ph type="title"/>
          </p:nvPr>
        </p:nvSpPr>
        <p:spPr>
          <a:xfrm>
            <a:off x="177799" y="833438"/>
            <a:ext cx="6365875" cy="563562"/>
          </a:xfrm>
        </p:spPr>
        <p:txBody>
          <a:bodyPr/>
          <a:lstStyle/>
          <a:p>
            <a:r>
              <a:rPr lang="en-US" sz="2800" dirty="0" smtClean="0"/>
              <a:t>Record Keeping and Compliance Problems with Models</a:t>
            </a:r>
            <a:endParaRPr lang="en-US" sz="2800" dirty="0"/>
          </a:p>
        </p:txBody>
      </p:sp>
      <p:pic>
        <p:nvPicPr>
          <p:cNvPr id="6" name="Picture 17" descr="HB&amp;T_27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0475" y="5959475"/>
            <a:ext cx="13906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4200525" y="6657975"/>
            <a:ext cx="257175" cy="246221"/>
          </a:xfrm>
          <a:prstGeom prst="rect">
            <a:avLst/>
          </a:prstGeom>
          <a:noFill/>
        </p:spPr>
        <p:txBody>
          <a:bodyPr wrap="square" rtlCol="0">
            <a:spAutoFit/>
          </a:bodyPr>
          <a:lstStyle/>
          <a:p>
            <a:r>
              <a:rPr lang="en-US" sz="1000" dirty="0" smtClean="0">
                <a:solidFill>
                  <a:srgbClr val="000000"/>
                </a:solidFill>
              </a:rPr>
              <a:t>4</a:t>
            </a:r>
            <a:endParaRPr lang="en-US" sz="1000" dirty="0">
              <a:solidFill>
                <a:srgbClr val="000000"/>
              </a:solidFill>
            </a:endParaRPr>
          </a:p>
        </p:txBody>
      </p:sp>
    </p:spTree>
    <p:extLst>
      <p:ext uri="{BB962C8B-B14F-4D97-AF65-F5344CB8AC3E}">
        <p14:creationId xmlns:p14="http://schemas.microsoft.com/office/powerpoint/2010/main" val="5971162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000" dirty="0" smtClean="0"/>
              <a:t>Plan Sponsor favors Transparency, Cost, Holdings, Custom Glide Paths, use of Alternative Assets</a:t>
            </a:r>
          </a:p>
          <a:p>
            <a:endParaRPr lang="en-US" sz="2000" dirty="0" smtClean="0"/>
          </a:p>
          <a:p>
            <a:r>
              <a:rPr lang="en-US" sz="2000" dirty="0" smtClean="0"/>
              <a:t>Plan Advisor RIAs favor customized solutions across broad asset classes, World Market diversification and Custom Glide Paths</a:t>
            </a:r>
            <a:endParaRPr lang="en-US" sz="2000" dirty="0"/>
          </a:p>
        </p:txBody>
      </p:sp>
      <p:sp>
        <p:nvSpPr>
          <p:cNvPr id="3" name="Title 2"/>
          <p:cNvSpPr>
            <a:spLocks noGrp="1"/>
          </p:cNvSpPr>
          <p:nvPr>
            <p:ph type="title"/>
          </p:nvPr>
        </p:nvSpPr>
        <p:spPr>
          <a:xfrm>
            <a:off x="177799" y="833438"/>
            <a:ext cx="7032626" cy="563562"/>
          </a:xfrm>
        </p:spPr>
        <p:txBody>
          <a:bodyPr/>
          <a:lstStyle/>
          <a:p>
            <a:r>
              <a:rPr lang="en-US" sz="2800" dirty="0" smtClean="0"/>
              <a:t>Customized Target Date &amp; Life Style Funds</a:t>
            </a:r>
            <a:endParaRPr lang="en-US" sz="2800" dirty="0"/>
          </a:p>
        </p:txBody>
      </p:sp>
      <p:pic>
        <p:nvPicPr>
          <p:cNvPr id="6" name="Picture 17" descr="HB&amp;T_27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10450" y="5797550"/>
            <a:ext cx="13906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4391025" y="6619875"/>
            <a:ext cx="255198" cy="246221"/>
          </a:xfrm>
          <a:prstGeom prst="rect">
            <a:avLst/>
          </a:prstGeom>
          <a:noFill/>
        </p:spPr>
        <p:txBody>
          <a:bodyPr wrap="none" rtlCol="0">
            <a:spAutoFit/>
          </a:bodyPr>
          <a:lstStyle/>
          <a:p>
            <a:r>
              <a:rPr lang="en-US" sz="1000" dirty="0" smtClean="0">
                <a:solidFill>
                  <a:srgbClr val="000000"/>
                </a:solidFill>
              </a:rPr>
              <a:t>5</a:t>
            </a:r>
            <a:endParaRPr lang="en-US" sz="1000" dirty="0">
              <a:solidFill>
                <a:srgbClr val="000000"/>
              </a:solidFill>
            </a:endParaRPr>
          </a:p>
        </p:txBody>
      </p:sp>
    </p:spTree>
    <p:extLst>
      <p:ext uri="{BB962C8B-B14F-4D97-AF65-F5344CB8AC3E}">
        <p14:creationId xmlns:p14="http://schemas.microsoft.com/office/powerpoint/2010/main" val="33974432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nSpc>
                <a:spcPct val="80000"/>
              </a:lnSpc>
              <a:buFontTx/>
              <a:buNone/>
            </a:pPr>
            <a:r>
              <a:rPr lang="en-US" altLang="en-US" sz="1600" b="1" i="1" dirty="0"/>
              <a:t>The collective trust structure provides advisors with an investment</a:t>
            </a:r>
          </a:p>
          <a:p>
            <a:pPr>
              <a:lnSpc>
                <a:spcPct val="80000"/>
              </a:lnSpc>
              <a:buFontTx/>
              <a:buNone/>
            </a:pPr>
            <a:r>
              <a:rPr lang="en-US" altLang="en-US" sz="1600" b="1" i="1" dirty="0"/>
              <a:t>vehicle, which has been utilized in retirement plans since the 1920s.</a:t>
            </a:r>
            <a:r>
              <a:rPr lang="en-US" altLang="en-US" sz="1600" dirty="0"/>
              <a:t> </a:t>
            </a:r>
          </a:p>
          <a:p>
            <a:pPr marL="0" indent="0">
              <a:buNone/>
            </a:pPr>
            <a:r>
              <a:rPr lang="en-US" altLang="en-US" sz="1600" dirty="0"/>
              <a:t>CTFs offer distinct advantages over other custom asset allocation solutions including:</a:t>
            </a:r>
          </a:p>
          <a:p>
            <a:pPr>
              <a:lnSpc>
                <a:spcPct val="90000"/>
              </a:lnSpc>
              <a:spcBef>
                <a:spcPct val="50000"/>
              </a:spcBef>
            </a:pPr>
            <a:r>
              <a:rPr lang="en-US" altLang="en-US" sz="1200" b="1" dirty="0"/>
              <a:t>Scale</a:t>
            </a:r>
            <a:r>
              <a:rPr lang="en-US" altLang="en-US" sz="1200" dirty="0"/>
              <a:t>:  CTF advisors may effectively leverage their scale with significant savings in the investment management fees.</a:t>
            </a:r>
          </a:p>
          <a:p>
            <a:pPr>
              <a:lnSpc>
                <a:spcPct val="90000"/>
              </a:lnSpc>
              <a:spcBef>
                <a:spcPct val="35000"/>
              </a:spcBef>
            </a:pPr>
            <a:r>
              <a:rPr lang="en-US" altLang="en-US" sz="1200" b="1" dirty="0"/>
              <a:t>Investment Options</a:t>
            </a:r>
            <a:r>
              <a:rPr lang="en-US" altLang="en-US" sz="1200" dirty="0"/>
              <a:t>:  The underlying investment options in CTFs may include low cost institutional mutual funds and CTFs with minimum investment thresholds and alternative investments. ETFs and other securities may be used within the collective funds which would not be appropriate as individual investment options within a plan. </a:t>
            </a:r>
          </a:p>
          <a:p>
            <a:pPr>
              <a:lnSpc>
                <a:spcPct val="90000"/>
              </a:lnSpc>
              <a:spcBef>
                <a:spcPct val="35000"/>
              </a:spcBef>
            </a:pPr>
            <a:r>
              <a:rPr lang="en-US" altLang="en-US" sz="1200" b="1" dirty="0"/>
              <a:t>Distribution:</a:t>
            </a:r>
            <a:r>
              <a:rPr lang="en-US" altLang="en-US" sz="1200" dirty="0"/>
              <a:t>  CTF advisors have investment products, which are traded via the NSCC and may be made available on multiple retirement trading platforms. </a:t>
            </a:r>
          </a:p>
          <a:p>
            <a:pPr>
              <a:lnSpc>
                <a:spcPct val="90000"/>
              </a:lnSpc>
              <a:spcBef>
                <a:spcPct val="35000"/>
              </a:spcBef>
            </a:pPr>
            <a:r>
              <a:rPr lang="en-US" altLang="en-US" sz="1200" b="1" dirty="0"/>
              <a:t>Performance:</a:t>
            </a:r>
            <a:r>
              <a:rPr lang="en-US" altLang="en-US" sz="1200" dirty="0"/>
              <a:t>  CTF advisors have an investment product with a simple NAV to NAV performance calculation. Once the funds go live a performance history is reported via Morningstar and fact sheets. </a:t>
            </a:r>
          </a:p>
          <a:p>
            <a:pPr>
              <a:lnSpc>
                <a:spcPct val="90000"/>
              </a:lnSpc>
              <a:spcBef>
                <a:spcPct val="35000"/>
              </a:spcBef>
            </a:pPr>
            <a:r>
              <a:rPr lang="en-US" altLang="en-US" sz="1200" b="1" dirty="0"/>
              <a:t>Audit:</a:t>
            </a:r>
            <a:r>
              <a:rPr lang="en-US" altLang="en-US" sz="1200" dirty="0"/>
              <a:t>  Plan clients will take comfort in the independent and internal audits of the trustee and the CTFs.</a:t>
            </a:r>
          </a:p>
          <a:p>
            <a:pPr>
              <a:lnSpc>
                <a:spcPct val="80000"/>
              </a:lnSpc>
              <a:spcBef>
                <a:spcPct val="35000"/>
              </a:spcBef>
            </a:pPr>
            <a:r>
              <a:rPr lang="en-US" altLang="en-US" sz="1200" b="1" dirty="0"/>
              <a:t>Regulations:</a:t>
            </a:r>
            <a:r>
              <a:rPr lang="en-US" altLang="en-US" sz="1200" dirty="0"/>
              <a:t>  Plan clients will take comfort in the well established regulatory framework for CTFs. </a:t>
            </a:r>
          </a:p>
          <a:p>
            <a:pPr>
              <a:lnSpc>
                <a:spcPct val="80000"/>
              </a:lnSpc>
              <a:spcBef>
                <a:spcPct val="35000"/>
              </a:spcBef>
            </a:pPr>
            <a:r>
              <a:rPr lang="en-US" altLang="en-US" sz="1200" b="1" dirty="0"/>
              <a:t>Experience:</a:t>
            </a:r>
            <a:r>
              <a:rPr lang="en-US" altLang="en-US" sz="1200" dirty="0"/>
              <a:t> CTFs have been included in retirement plans, including participant directed plans, for many years.    </a:t>
            </a:r>
          </a:p>
          <a:p>
            <a:pPr>
              <a:lnSpc>
                <a:spcPct val="80000"/>
              </a:lnSpc>
              <a:spcBef>
                <a:spcPct val="35000"/>
              </a:spcBef>
            </a:pPr>
            <a:r>
              <a:rPr lang="en-US" altLang="en-US" sz="1200" b="1" dirty="0"/>
              <a:t>Participant Advice</a:t>
            </a:r>
            <a:r>
              <a:rPr lang="en-US" altLang="en-US" sz="1200" dirty="0"/>
              <a:t>:  CTFs also lend themselves easily to advice solutions.  </a:t>
            </a:r>
          </a:p>
          <a:p>
            <a:pPr marL="0" indent="0">
              <a:buNone/>
            </a:pPr>
            <a:endParaRPr lang="en-US" sz="1200" dirty="0"/>
          </a:p>
        </p:txBody>
      </p:sp>
      <p:sp>
        <p:nvSpPr>
          <p:cNvPr id="3" name="Title 2"/>
          <p:cNvSpPr>
            <a:spLocks noGrp="1"/>
          </p:cNvSpPr>
          <p:nvPr>
            <p:ph type="title"/>
          </p:nvPr>
        </p:nvSpPr>
        <p:spPr>
          <a:xfrm>
            <a:off x="177800" y="833438"/>
            <a:ext cx="6889750" cy="563562"/>
          </a:xfrm>
        </p:spPr>
        <p:txBody>
          <a:bodyPr/>
          <a:lstStyle/>
          <a:p>
            <a:r>
              <a:rPr lang="en-US" altLang="en-US" sz="2800" dirty="0"/>
              <a:t>CTF Advantages over Models</a:t>
            </a:r>
            <a:endParaRPr lang="en-US" sz="2800" dirty="0"/>
          </a:p>
        </p:txBody>
      </p:sp>
      <p:pic>
        <p:nvPicPr>
          <p:cNvPr id="5" name="Picture 6" descr="HB&amp;T_27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53350" y="6035676"/>
            <a:ext cx="1152525" cy="681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4391026" y="6553200"/>
            <a:ext cx="409574" cy="246221"/>
          </a:xfrm>
          <a:prstGeom prst="rect">
            <a:avLst/>
          </a:prstGeom>
          <a:noFill/>
        </p:spPr>
        <p:txBody>
          <a:bodyPr wrap="square" rtlCol="0">
            <a:spAutoFit/>
          </a:bodyPr>
          <a:lstStyle/>
          <a:p>
            <a:r>
              <a:rPr lang="en-US" sz="1000" dirty="0" smtClean="0">
                <a:solidFill>
                  <a:srgbClr val="000000"/>
                </a:solidFill>
              </a:rPr>
              <a:t>6</a:t>
            </a:r>
            <a:endParaRPr lang="en-US" sz="1000" dirty="0">
              <a:solidFill>
                <a:srgbClr val="000000"/>
              </a:solidFill>
            </a:endParaRPr>
          </a:p>
        </p:txBody>
      </p:sp>
    </p:spTree>
    <p:extLst>
      <p:ext uri="{BB962C8B-B14F-4D97-AF65-F5344CB8AC3E}">
        <p14:creationId xmlns:p14="http://schemas.microsoft.com/office/powerpoint/2010/main" val="15490860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18435" name="Rectangle 2"/>
          <p:cNvSpPr>
            <a:spLocks noGrp="1"/>
          </p:cNvSpPr>
          <p:nvPr>
            <p:ph type="ctrTitle" idx="4294967295"/>
          </p:nvPr>
        </p:nvSpPr>
        <p:spPr>
          <a:xfrm>
            <a:off x="304800" y="88900"/>
            <a:ext cx="6858000" cy="1054100"/>
          </a:xfrm>
          <a:solidFill>
            <a:srgbClr val="F50736"/>
          </a:solidFill>
        </p:spPr>
        <p:txBody>
          <a:bodyPr lIns="0" tIns="0" rIns="0" bIns="0" anchor="ctr"/>
          <a:lstStyle/>
          <a:p>
            <a:pPr eaLnBrk="1" hangingPunct="1"/>
            <a:r>
              <a:rPr lang="en-US" altLang="en-US" sz="2800" dirty="0" smtClean="0"/>
              <a:t>What Leads Advisors to </a:t>
            </a:r>
            <a:br>
              <a:rPr lang="en-US" altLang="en-US" sz="2800" dirty="0" smtClean="0"/>
            </a:br>
            <a:r>
              <a:rPr lang="en-US" altLang="en-US" sz="2800" dirty="0" smtClean="0"/>
              <a:t>Collective Trust Funds?</a:t>
            </a:r>
          </a:p>
        </p:txBody>
      </p:sp>
      <p:grpSp>
        <p:nvGrpSpPr>
          <p:cNvPr id="18436" name="Group 3"/>
          <p:cNvGrpSpPr>
            <a:grpSpLocks/>
          </p:cNvGrpSpPr>
          <p:nvPr/>
        </p:nvGrpSpPr>
        <p:grpSpPr bwMode="auto">
          <a:xfrm>
            <a:off x="3228975" y="2836863"/>
            <a:ext cx="2263775" cy="2217737"/>
            <a:chOff x="5992" y="2080"/>
            <a:chExt cx="1512" cy="1528"/>
          </a:xfrm>
        </p:grpSpPr>
        <p:sp>
          <p:nvSpPr>
            <p:cNvPr id="18450" name="Oval 4"/>
            <p:cNvSpPr>
              <a:spLocks noChangeArrowheads="1"/>
            </p:cNvSpPr>
            <p:nvPr/>
          </p:nvSpPr>
          <p:spPr bwMode="auto">
            <a:xfrm>
              <a:off x="5992" y="2080"/>
              <a:ext cx="1512" cy="1528"/>
            </a:xfrm>
            <a:prstGeom prst="ellipse">
              <a:avLst/>
            </a:prstGeom>
            <a:gradFill rotWithShape="1">
              <a:gsLst>
                <a:gs pos="0">
                  <a:srgbClr val="E2E2E2"/>
                </a:gs>
                <a:gs pos="100000">
                  <a:srgbClr val="777777"/>
                </a:gs>
              </a:gsLst>
              <a:lin ang="5400000" scaled="1"/>
            </a:gra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lstStyle>
              <a:lvl1pPr>
                <a:defRPr sz="2800">
                  <a:solidFill>
                    <a:schemeClr val="tx1"/>
                  </a:solidFill>
                  <a:latin typeface="Arial" pitchFamily="34" charset="0"/>
                </a:defRPr>
              </a:lvl1pPr>
              <a:lvl2pPr marL="742950" indent="-285750">
                <a:buChar char="–"/>
                <a:defRPr sz="24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buChar char="–"/>
                <a:defRPr>
                  <a:solidFill>
                    <a:schemeClr val="tx1"/>
                  </a:solidFill>
                  <a:latin typeface="Arial" pitchFamily="34" charset="0"/>
                </a:defRPr>
              </a:lvl4pPr>
              <a:lvl5pPr marL="2057400" indent="-228600">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defTabSz="914400"/>
              <a:endParaRPr lang="en-US" altLang="en-US" sz="1800" smtClean="0">
                <a:solidFill>
                  <a:srgbClr val="000000"/>
                </a:solidFill>
              </a:endParaRPr>
            </a:p>
          </p:txBody>
        </p:sp>
        <p:sp>
          <p:nvSpPr>
            <p:cNvPr id="18451" name="Oval 5"/>
            <p:cNvSpPr>
              <a:spLocks noChangeArrowheads="1"/>
            </p:cNvSpPr>
            <p:nvPr/>
          </p:nvSpPr>
          <p:spPr bwMode="auto">
            <a:xfrm>
              <a:off x="6150" y="2256"/>
              <a:ext cx="1216" cy="1184"/>
            </a:xfrm>
            <a:prstGeom prst="ellipse">
              <a:avLst/>
            </a:prstGeom>
            <a:solidFill>
              <a:srgbClr val="F50736"/>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lstStyle>
              <a:lvl1pPr>
                <a:defRPr sz="2800">
                  <a:solidFill>
                    <a:schemeClr val="tx1"/>
                  </a:solidFill>
                  <a:latin typeface="Arial" pitchFamily="34" charset="0"/>
                </a:defRPr>
              </a:lvl1pPr>
              <a:lvl2pPr marL="742950" indent="-285750">
                <a:buChar char="–"/>
                <a:defRPr sz="24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buChar char="–"/>
                <a:defRPr>
                  <a:solidFill>
                    <a:schemeClr val="tx1"/>
                  </a:solidFill>
                  <a:latin typeface="Arial" pitchFamily="34" charset="0"/>
                </a:defRPr>
              </a:lvl4pPr>
              <a:lvl5pPr marL="2057400" indent="-228600">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algn="ctr" defTabSz="914400"/>
              <a:r>
                <a:rPr lang="en-US" altLang="en-US" sz="1600" smtClean="0">
                  <a:solidFill>
                    <a:srgbClr val="FFFFFF"/>
                  </a:solidFill>
                </a:rPr>
                <a:t>Collective Trusts</a:t>
              </a:r>
            </a:p>
          </p:txBody>
        </p:sp>
      </p:grpSp>
      <p:sp>
        <p:nvSpPr>
          <p:cNvPr id="28" name="Rounded Rectangle 27"/>
          <p:cNvSpPr/>
          <p:nvPr/>
        </p:nvSpPr>
        <p:spPr>
          <a:xfrm>
            <a:off x="2867025" y="1349375"/>
            <a:ext cx="2951163" cy="1189038"/>
          </a:xfrm>
          <a:prstGeom prst="roundRect">
            <a:avLst/>
          </a:prstGeom>
          <a:solidFill>
            <a:srgbClr val="F507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defTabSz="914400">
              <a:defRPr/>
            </a:pPr>
            <a:r>
              <a:rPr lang="en-US" sz="1500" b="1" dirty="0">
                <a:solidFill>
                  <a:srgbClr val="FFFFFF"/>
                </a:solidFill>
              </a:rPr>
              <a:t>Scale</a:t>
            </a:r>
          </a:p>
          <a:p>
            <a:pPr marL="112713" indent="-112713" defTabSz="914400">
              <a:buFont typeface="Arial" pitchFamily="34" charset="0"/>
              <a:buChar char="•"/>
              <a:defRPr/>
            </a:pPr>
            <a:r>
              <a:rPr lang="en-US" sz="1000" dirty="0">
                <a:solidFill>
                  <a:srgbClr val="FFFFFF"/>
                </a:solidFill>
              </a:rPr>
              <a:t>Multiple Plans</a:t>
            </a:r>
          </a:p>
          <a:p>
            <a:pPr marL="112713" indent="-112713" defTabSz="914400">
              <a:buFont typeface="Arial" pitchFamily="34" charset="0"/>
              <a:buChar char="•"/>
              <a:defRPr/>
            </a:pPr>
            <a:r>
              <a:rPr lang="en-US" sz="1000" dirty="0">
                <a:solidFill>
                  <a:srgbClr val="FFFFFF"/>
                </a:solidFill>
              </a:rPr>
              <a:t>“Mutual” Fund CUSIP</a:t>
            </a:r>
          </a:p>
          <a:p>
            <a:pPr marL="112713" indent="-112713" defTabSz="914400">
              <a:buFont typeface="Arial" pitchFamily="34" charset="0"/>
              <a:buChar char="•"/>
              <a:defRPr/>
            </a:pPr>
            <a:r>
              <a:rPr lang="en-US" sz="1000" dirty="0">
                <a:solidFill>
                  <a:srgbClr val="FFFFFF"/>
                </a:solidFill>
              </a:rPr>
              <a:t>Multiple Platforms (Fidelity, Schwab, STN &amp; Matrix)</a:t>
            </a:r>
          </a:p>
          <a:p>
            <a:pPr marL="112713" indent="-112713" defTabSz="914400">
              <a:buFont typeface="Arial" pitchFamily="34" charset="0"/>
              <a:buChar char="•"/>
              <a:defRPr/>
            </a:pPr>
            <a:r>
              <a:rPr lang="en-US" sz="1000" dirty="0">
                <a:solidFill>
                  <a:srgbClr val="FFFFFF"/>
                </a:solidFill>
              </a:rPr>
              <a:t>Advisor Brand</a:t>
            </a:r>
          </a:p>
        </p:txBody>
      </p:sp>
      <p:sp>
        <p:nvSpPr>
          <p:cNvPr id="29" name="Rounded Rectangle 28"/>
          <p:cNvSpPr/>
          <p:nvPr/>
        </p:nvSpPr>
        <p:spPr>
          <a:xfrm>
            <a:off x="6524625" y="2330450"/>
            <a:ext cx="2089150" cy="1189038"/>
          </a:xfrm>
          <a:prstGeom prst="roundRect">
            <a:avLst/>
          </a:prstGeom>
          <a:solidFill>
            <a:srgbClr val="F507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lvl1pPr>
              <a:defRPr sz="2800">
                <a:solidFill>
                  <a:schemeClr val="tx1"/>
                </a:solidFill>
                <a:latin typeface="Arial" pitchFamily="34" charset="0"/>
              </a:defRPr>
            </a:lvl1pPr>
            <a:lvl2pPr marL="742950" indent="-285750">
              <a:buChar char="–"/>
              <a:defRPr sz="24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buChar char="–"/>
              <a:defRPr>
                <a:solidFill>
                  <a:schemeClr val="tx1"/>
                </a:solidFill>
                <a:latin typeface="Arial" pitchFamily="34" charset="0"/>
              </a:defRPr>
            </a:lvl4pPr>
            <a:lvl5pPr marL="2057400" indent="-228600">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defTabSz="914400">
              <a:defRPr/>
            </a:pPr>
            <a:r>
              <a:rPr lang="en-US" altLang="en-US" sz="1500" b="1" smtClean="0">
                <a:solidFill>
                  <a:srgbClr val="FFFFFF"/>
                </a:solidFill>
              </a:rPr>
              <a:t>Lower Cost</a:t>
            </a:r>
          </a:p>
          <a:p>
            <a:pPr defTabSz="914400">
              <a:buFontTx/>
              <a:buChar char="•"/>
              <a:defRPr/>
            </a:pPr>
            <a:r>
              <a:rPr lang="en-US" altLang="en-US" sz="1000" smtClean="0">
                <a:solidFill>
                  <a:srgbClr val="FFFFFF"/>
                </a:solidFill>
              </a:rPr>
              <a:t>Underlying Investments</a:t>
            </a:r>
          </a:p>
          <a:p>
            <a:pPr defTabSz="914400">
              <a:buFontTx/>
              <a:buChar char="•"/>
              <a:defRPr/>
            </a:pPr>
            <a:r>
              <a:rPr lang="en-US" altLang="en-US" sz="1000" smtClean="0">
                <a:solidFill>
                  <a:srgbClr val="FFFFFF"/>
                </a:solidFill>
              </a:rPr>
              <a:t>Other CTFs ETF</a:t>
            </a:r>
          </a:p>
          <a:p>
            <a:pPr defTabSz="914400">
              <a:buFontTx/>
              <a:buChar char="•"/>
              <a:defRPr/>
            </a:pPr>
            <a:r>
              <a:rPr lang="en-US" altLang="en-US" sz="1000" smtClean="0">
                <a:solidFill>
                  <a:srgbClr val="FFFFFF"/>
                </a:solidFill>
              </a:rPr>
              <a:t>Inst. Index Fund</a:t>
            </a:r>
          </a:p>
          <a:p>
            <a:pPr defTabSz="914400">
              <a:buFontTx/>
              <a:buChar char="•"/>
              <a:defRPr/>
            </a:pPr>
            <a:r>
              <a:rPr lang="en-US" altLang="en-US" sz="1000" smtClean="0">
                <a:solidFill>
                  <a:srgbClr val="FFFFFF"/>
                </a:solidFill>
              </a:rPr>
              <a:t>Impact Cost</a:t>
            </a:r>
          </a:p>
          <a:p>
            <a:pPr defTabSz="914400">
              <a:buFontTx/>
              <a:buChar char="•"/>
              <a:defRPr/>
            </a:pPr>
            <a:endParaRPr lang="en-US" altLang="en-US" sz="1000" smtClean="0">
              <a:solidFill>
                <a:srgbClr val="FFFFFF"/>
              </a:solidFill>
            </a:endParaRPr>
          </a:p>
        </p:txBody>
      </p:sp>
      <p:sp>
        <p:nvSpPr>
          <p:cNvPr id="30" name="Rounded Rectangle 29"/>
          <p:cNvSpPr/>
          <p:nvPr/>
        </p:nvSpPr>
        <p:spPr>
          <a:xfrm>
            <a:off x="492125" y="2168525"/>
            <a:ext cx="1755775" cy="1443038"/>
          </a:xfrm>
          <a:prstGeom prst="roundRect">
            <a:avLst/>
          </a:prstGeom>
          <a:solidFill>
            <a:srgbClr val="F507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defTabSz="914400">
              <a:defRPr/>
            </a:pPr>
            <a:r>
              <a:rPr lang="en-US" sz="1500" b="1" dirty="0">
                <a:solidFill>
                  <a:srgbClr val="FFFFFF"/>
                </a:solidFill>
              </a:rPr>
              <a:t>Alternate Assets</a:t>
            </a:r>
          </a:p>
          <a:p>
            <a:pPr defTabSz="914400">
              <a:buFont typeface="Arial" pitchFamily="34" charset="0"/>
              <a:buChar char="•"/>
              <a:defRPr/>
            </a:pPr>
            <a:r>
              <a:rPr lang="en-US" sz="1000" dirty="0">
                <a:solidFill>
                  <a:srgbClr val="FFFFFF"/>
                </a:solidFill>
              </a:rPr>
              <a:t> Assets not on menu</a:t>
            </a:r>
          </a:p>
          <a:p>
            <a:pPr defTabSz="914400">
              <a:buFont typeface="Arial" pitchFamily="34" charset="0"/>
              <a:buChar char="•"/>
              <a:defRPr/>
            </a:pPr>
            <a:r>
              <a:rPr lang="en-US" sz="1000" dirty="0">
                <a:solidFill>
                  <a:srgbClr val="FFFFFF"/>
                </a:solidFill>
              </a:rPr>
              <a:t> Sector Funds</a:t>
            </a:r>
          </a:p>
          <a:p>
            <a:pPr defTabSz="914400">
              <a:buFont typeface="Arial" pitchFamily="34" charset="0"/>
              <a:buChar char="•"/>
              <a:defRPr/>
            </a:pPr>
            <a:r>
              <a:rPr lang="en-US" sz="1000" dirty="0">
                <a:solidFill>
                  <a:srgbClr val="FFFFFF"/>
                </a:solidFill>
              </a:rPr>
              <a:t> Commodities</a:t>
            </a:r>
          </a:p>
          <a:p>
            <a:pPr defTabSz="914400">
              <a:buFont typeface="Arial" pitchFamily="34" charset="0"/>
              <a:buChar char="•"/>
              <a:defRPr/>
            </a:pPr>
            <a:r>
              <a:rPr lang="en-US" sz="1000" dirty="0">
                <a:solidFill>
                  <a:srgbClr val="FFFFFF"/>
                </a:solidFill>
              </a:rPr>
              <a:t> Tactical</a:t>
            </a:r>
          </a:p>
          <a:p>
            <a:pPr defTabSz="914400">
              <a:buFont typeface="Arial" pitchFamily="34" charset="0"/>
              <a:buChar char="•"/>
              <a:defRPr/>
            </a:pPr>
            <a:r>
              <a:rPr lang="en-US" sz="1000" dirty="0">
                <a:solidFill>
                  <a:srgbClr val="FFFFFF"/>
                </a:solidFill>
              </a:rPr>
              <a:t> Hedge</a:t>
            </a:r>
          </a:p>
        </p:txBody>
      </p:sp>
      <p:sp>
        <p:nvSpPr>
          <p:cNvPr id="31" name="Rounded Rectangle 30"/>
          <p:cNvSpPr/>
          <p:nvPr/>
        </p:nvSpPr>
        <p:spPr>
          <a:xfrm>
            <a:off x="6530975" y="4364038"/>
            <a:ext cx="2078038" cy="1443037"/>
          </a:xfrm>
          <a:prstGeom prst="roundRect">
            <a:avLst/>
          </a:prstGeom>
          <a:solidFill>
            <a:srgbClr val="F507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defTabSz="914400">
              <a:defRPr/>
            </a:pPr>
            <a:r>
              <a:rPr lang="en-US" sz="1500" b="1" dirty="0">
                <a:solidFill>
                  <a:srgbClr val="FFFFFF"/>
                </a:solidFill>
              </a:rPr>
              <a:t>New Business Model</a:t>
            </a:r>
          </a:p>
          <a:p>
            <a:pPr defTabSz="914400">
              <a:buFont typeface="Arial" charset="0"/>
              <a:buChar char="•"/>
              <a:defRPr/>
            </a:pPr>
            <a:r>
              <a:rPr lang="en-US" sz="1000" dirty="0">
                <a:solidFill>
                  <a:srgbClr val="FFFFFF"/>
                </a:solidFill>
              </a:rPr>
              <a:t> Advisor to Trust</a:t>
            </a:r>
          </a:p>
          <a:p>
            <a:pPr defTabSz="914400">
              <a:buFont typeface="Arial" charset="0"/>
              <a:buChar char="•"/>
              <a:defRPr/>
            </a:pPr>
            <a:r>
              <a:rPr lang="en-US" sz="1000" dirty="0">
                <a:solidFill>
                  <a:srgbClr val="FFFFFF"/>
                </a:solidFill>
              </a:rPr>
              <a:t> Solicitor Fee/Trust</a:t>
            </a:r>
          </a:p>
          <a:p>
            <a:pPr defTabSz="914400">
              <a:buFont typeface="Arial" charset="0"/>
              <a:buChar char="•"/>
              <a:defRPr/>
            </a:pPr>
            <a:r>
              <a:rPr lang="en-US" sz="1000" dirty="0">
                <a:solidFill>
                  <a:srgbClr val="FFFFFF"/>
                </a:solidFill>
              </a:rPr>
              <a:t> Service Fee/Trust</a:t>
            </a:r>
          </a:p>
          <a:p>
            <a:pPr defTabSz="914400">
              <a:buFont typeface="Arial" charset="0"/>
              <a:buChar char="•"/>
              <a:defRPr/>
            </a:pPr>
            <a:r>
              <a:rPr lang="en-US" sz="1000" dirty="0">
                <a:solidFill>
                  <a:srgbClr val="FFFFFF"/>
                </a:solidFill>
              </a:rPr>
              <a:t> Eligible Investment Advice</a:t>
            </a:r>
          </a:p>
          <a:p>
            <a:pPr defTabSz="914400">
              <a:buFont typeface="Arial" charset="0"/>
              <a:buChar char="•"/>
              <a:defRPr/>
            </a:pPr>
            <a:r>
              <a:rPr lang="en-US" sz="1000" dirty="0">
                <a:solidFill>
                  <a:srgbClr val="FFFFFF"/>
                </a:solidFill>
              </a:rPr>
              <a:t> Advisor Brand</a:t>
            </a:r>
          </a:p>
        </p:txBody>
      </p:sp>
      <p:sp>
        <p:nvSpPr>
          <p:cNvPr id="32" name="Rounded Rectangle 31"/>
          <p:cNvSpPr/>
          <p:nvPr/>
        </p:nvSpPr>
        <p:spPr>
          <a:xfrm>
            <a:off x="504825" y="4456113"/>
            <a:ext cx="1730375" cy="1189037"/>
          </a:xfrm>
          <a:prstGeom prst="roundRect">
            <a:avLst/>
          </a:prstGeom>
          <a:solidFill>
            <a:srgbClr val="F507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defTabSz="914400">
              <a:defRPr/>
            </a:pPr>
            <a:r>
              <a:rPr lang="en-US" sz="1500" b="1" dirty="0">
                <a:solidFill>
                  <a:srgbClr val="FFFFFF"/>
                </a:solidFill>
              </a:rPr>
              <a:t>Compliance</a:t>
            </a:r>
          </a:p>
          <a:p>
            <a:pPr defTabSz="914400">
              <a:buFont typeface="Arial" charset="0"/>
              <a:buChar char="•"/>
              <a:defRPr/>
            </a:pPr>
            <a:r>
              <a:rPr lang="en-US" sz="1000" dirty="0">
                <a:solidFill>
                  <a:srgbClr val="FFFFFF"/>
                </a:solidFill>
              </a:rPr>
              <a:t> Audit</a:t>
            </a:r>
          </a:p>
          <a:p>
            <a:pPr defTabSz="914400">
              <a:buFont typeface="Arial" charset="0"/>
              <a:buChar char="•"/>
              <a:defRPr/>
            </a:pPr>
            <a:r>
              <a:rPr lang="en-US" sz="1000" dirty="0">
                <a:solidFill>
                  <a:srgbClr val="FFFFFF"/>
                </a:solidFill>
              </a:rPr>
              <a:t> Back Tested </a:t>
            </a:r>
          </a:p>
          <a:p>
            <a:pPr defTabSz="914400">
              <a:buFont typeface="Arial" charset="0"/>
              <a:buChar char="•"/>
              <a:defRPr/>
            </a:pPr>
            <a:r>
              <a:rPr lang="en-US" sz="1000" dirty="0">
                <a:solidFill>
                  <a:srgbClr val="FFFFFF"/>
                </a:solidFill>
              </a:rPr>
              <a:t> Returns</a:t>
            </a:r>
          </a:p>
          <a:p>
            <a:pPr defTabSz="914400">
              <a:buFont typeface="Arial" charset="0"/>
              <a:buChar char="•"/>
              <a:defRPr/>
            </a:pPr>
            <a:r>
              <a:rPr lang="en-US" sz="1000" dirty="0">
                <a:solidFill>
                  <a:srgbClr val="FFFFFF"/>
                </a:solidFill>
              </a:rPr>
              <a:t> DIA/QDIA</a:t>
            </a:r>
          </a:p>
          <a:p>
            <a:pPr defTabSz="914400">
              <a:buFont typeface="Arial" charset="0"/>
              <a:buNone/>
              <a:defRPr/>
            </a:pPr>
            <a:endParaRPr lang="en-US" sz="1000" dirty="0">
              <a:solidFill>
                <a:srgbClr val="FFFFFF"/>
              </a:solidFill>
            </a:endParaRPr>
          </a:p>
        </p:txBody>
      </p:sp>
      <p:sp>
        <p:nvSpPr>
          <p:cNvPr id="33" name="Rounded Rectangle 32"/>
          <p:cNvSpPr/>
          <p:nvPr/>
        </p:nvSpPr>
        <p:spPr>
          <a:xfrm>
            <a:off x="3135313" y="5299075"/>
            <a:ext cx="2520950" cy="869950"/>
          </a:xfrm>
          <a:prstGeom prst="roundRect">
            <a:avLst/>
          </a:prstGeom>
          <a:solidFill>
            <a:srgbClr val="F507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defTabSz="914400">
              <a:defRPr/>
            </a:pPr>
            <a:r>
              <a:rPr lang="en-US" sz="1600" b="1" dirty="0">
                <a:solidFill>
                  <a:srgbClr val="FFFFFF"/>
                </a:solidFill>
              </a:rPr>
              <a:t>Increased Revenue</a:t>
            </a:r>
          </a:p>
          <a:p>
            <a:pPr marL="112713" indent="-112713" defTabSz="914400">
              <a:buFont typeface="Arial" pitchFamily="34" charset="0"/>
              <a:buChar char="•"/>
              <a:defRPr/>
            </a:pPr>
            <a:r>
              <a:rPr lang="en-US" sz="1000" dirty="0">
                <a:solidFill>
                  <a:srgbClr val="FFFFFF"/>
                </a:solidFill>
              </a:rPr>
              <a:t>Investment Advisor Fees</a:t>
            </a:r>
          </a:p>
          <a:p>
            <a:pPr marL="112713" indent="-112713" defTabSz="914400">
              <a:buFont typeface="Arial" pitchFamily="34" charset="0"/>
              <a:buChar char="•"/>
              <a:defRPr/>
            </a:pPr>
            <a:r>
              <a:rPr lang="en-US" sz="1000" dirty="0">
                <a:solidFill>
                  <a:srgbClr val="FFFFFF"/>
                </a:solidFill>
              </a:rPr>
              <a:t>High Revenue Sharing</a:t>
            </a:r>
          </a:p>
          <a:p>
            <a:pPr marL="112713" indent="-112713" defTabSz="914400">
              <a:buFont typeface="Arial" pitchFamily="34" charset="0"/>
              <a:buChar char="•"/>
              <a:defRPr/>
            </a:pPr>
            <a:r>
              <a:rPr lang="en-US" sz="1000" dirty="0">
                <a:solidFill>
                  <a:srgbClr val="FFFFFF"/>
                </a:solidFill>
              </a:rPr>
              <a:t>Low Cost CTF – Plan Level Fees</a:t>
            </a:r>
            <a:endParaRPr lang="en-US" sz="1400" dirty="0">
              <a:solidFill>
                <a:srgbClr val="FFFFFF"/>
              </a:solidFill>
            </a:endParaRPr>
          </a:p>
        </p:txBody>
      </p:sp>
      <p:cxnSp>
        <p:nvCxnSpPr>
          <p:cNvPr id="37" name="Straight Arrow Connector 36"/>
          <p:cNvCxnSpPr>
            <a:stCxn id="28" idx="2"/>
          </p:cNvCxnSpPr>
          <p:nvPr/>
        </p:nvCxnSpPr>
        <p:spPr>
          <a:xfrm rot="5400000">
            <a:off x="4204494" y="2648744"/>
            <a:ext cx="274637" cy="3175"/>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33" idx="0"/>
          </p:cNvCxnSpPr>
          <p:nvPr/>
        </p:nvCxnSpPr>
        <p:spPr>
          <a:xfrm rot="16200000" flipV="1">
            <a:off x="4282282" y="5185569"/>
            <a:ext cx="223837" cy="3175"/>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30" idx="3"/>
          </p:cNvCxnSpPr>
          <p:nvPr/>
        </p:nvCxnSpPr>
        <p:spPr>
          <a:xfrm>
            <a:off x="2247900" y="2890838"/>
            <a:ext cx="1243013" cy="293687"/>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29" idx="1"/>
          </p:cNvCxnSpPr>
          <p:nvPr/>
        </p:nvCxnSpPr>
        <p:spPr>
          <a:xfrm rot="10800000" flipV="1">
            <a:off x="5275263" y="2925763"/>
            <a:ext cx="1249362" cy="260350"/>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a:stCxn id="32" idx="3"/>
            <a:endCxn id="18450" idx="3"/>
          </p:cNvCxnSpPr>
          <p:nvPr/>
        </p:nvCxnSpPr>
        <p:spPr>
          <a:xfrm flipV="1">
            <a:off x="2235200" y="4729163"/>
            <a:ext cx="1325563" cy="322262"/>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448" name="Straight Arrow Connector 74"/>
          <p:cNvCxnSpPr>
            <a:cxnSpLocks noChangeShapeType="1"/>
            <a:stCxn id="31" idx="1"/>
            <a:endCxn id="18450" idx="5"/>
          </p:cNvCxnSpPr>
          <p:nvPr/>
        </p:nvCxnSpPr>
        <p:spPr bwMode="auto">
          <a:xfrm flipH="1" flipV="1">
            <a:off x="5160963" y="4729163"/>
            <a:ext cx="1370012" cy="357187"/>
          </a:xfrm>
          <a:prstGeom prst="straightConnector1">
            <a:avLst/>
          </a:prstGeom>
          <a:noFill/>
          <a:ln w="3175" algn="ctr">
            <a:solidFill>
              <a:schemeClr val="tx1"/>
            </a:solidFill>
            <a:round/>
            <a:headEnd/>
            <a:tailEnd type="arrow" w="med" len="med"/>
          </a:ln>
          <a:extLst>
            <a:ext uri="{909E8E84-426E-40DD-AFC4-6F175D3DCCD1}">
              <a14:hiddenFill xmlns:a14="http://schemas.microsoft.com/office/drawing/2010/main">
                <a:noFill/>
              </a14:hiddenFill>
            </a:ext>
          </a:extLst>
        </p:spPr>
      </p:cxnSp>
      <p:pic>
        <p:nvPicPr>
          <p:cNvPr id="18449" name="Picture 21" descr="HB&amp;T_27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53350" y="6035675"/>
            <a:ext cx="13906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4360862" y="6611779"/>
            <a:ext cx="382198" cy="246221"/>
          </a:xfrm>
          <a:prstGeom prst="rect">
            <a:avLst/>
          </a:prstGeom>
          <a:noFill/>
        </p:spPr>
        <p:txBody>
          <a:bodyPr wrap="square" rtlCol="0">
            <a:spAutoFit/>
          </a:bodyPr>
          <a:lstStyle/>
          <a:p>
            <a:r>
              <a:rPr lang="en-US" sz="1000" dirty="0" smtClean="0"/>
              <a:t>7</a:t>
            </a:r>
            <a:endParaRPr lang="en-US" sz="1000" dirty="0"/>
          </a:p>
        </p:txBody>
      </p:sp>
    </p:spTree>
    <p:extLst>
      <p:ext uri="{BB962C8B-B14F-4D97-AF65-F5344CB8AC3E}">
        <p14:creationId xmlns:p14="http://schemas.microsoft.com/office/powerpoint/2010/main" val="26778603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altLang="en-US" sz="2000" dirty="0">
                <a:latin typeface="Calibri" pitchFamily="34" charset="0"/>
              </a:rPr>
              <a:t>Objective:</a:t>
            </a:r>
          </a:p>
          <a:p>
            <a:pPr marL="0" indent="0">
              <a:buNone/>
            </a:pPr>
            <a:r>
              <a:rPr lang="en-US" sz="2000" dirty="0" smtClean="0"/>
              <a:t>	</a:t>
            </a:r>
            <a:r>
              <a:rPr lang="en-US" altLang="en-US" sz="2000" dirty="0">
                <a:latin typeface="Calibri" pitchFamily="34" charset="0"/>
              </a:rPr>
              <a:t>Move from Recordkeeping Models to CTF Solution</a:t>
            </a:r>
          </a:p>
          <a:p>
            <a:pPr marL="0" indent="0">
              <a:buNone/>
            </a:pPr>
            <a:endParaRPr lang="en-US" sz="1600" dirty="0" smtClean="0"/>
          </a:p>
          <a:p>
            <a:pPr marL="0" indent="0">
              <a:buNone/>
            </a:pPr>
            <a:endParaRPr lang="en-US" sz="1600" dirty="0"/>
          </a:p>
          <a:p>
            <a:pPr marL="0" indent="0">
              <a:buNone/>
            </a:pPr>
            <a:r>
              <a:rPr lang="en-US" altLang="en-US" sz="1600" dirty="0" smtClean="0">
                <a:latin typeface="Calibri" pitchFamily="34" charset="0"/>
              </a:rPr>
              <a:t>	</a:t>
            </a:r>
            <a:r>
              <a:rPr lang="en-US" altLang="en-US" sz="2000" dirty="0" smtClean="0">
                <a:latin typeface="Calibri" pitchFamily="34" charset="0"/>
              </a:rPr>
              <a:t>Observations:</a:t>
            </a:r>
          </a:p>
          <a:p>
            <a:pPr marL="0" indent="0">
              <a:buNone/>
            </a:pPr>
            <a:endParaRPr lang="en-US" altLang="en-US" sz="1600" dirty="0">
              <a:latin typeface="Calibri" pitchFamily="34" charset="0"/>
            </a:endParaRPr>
          </a:p>
          <a:p>
            <a:pPr>
              <a:spcBef>
                <a:spcPct val="0"/>
              </a:spcBef>
              <a:buNone/>
            </a:pPr>
            <a:r>
              <a:rPr lang="en-US" altLang="en-US" sz="1600" dirty="0" smtClean="0">
                <a:latin typeface="Calibri" pitchFamily="34" charset="0"/>
              </a:rPr>
              <a:t>	</a:t>
            </a:r>
            <a:r>
              <a:rPr lang="en-US" altLang="en-US" sz="1800" dirty="0" smtClean="0">
                <a:latin typeface="Calibri" pitchFamily="34" charset="0"/>
              </a:rPr>
              <a:t>Underlying </a:t>
            </a:r>
            <a:r>
              <a:rPr lang="en-US" altLang="en-US" sz="1800" dirty="0">
                <a:latin typeface="Calibri" pitchFamily="34" charset="0"/>
              </a:rPr>
              <a:t>cost of Investment </a:t>
            </a:r>
            <a:r>
              <a:rPr lang="en-US" altLang="en-US" sz="1800" dirty="0" smtClean="0">
                <a:latin typeface="Calibri" pitchFamily="34" charset="0"/>
              </a:rPr>
              <a:t>Funds		</a:t>
            </a:r>
            <a:r>
              <a:rPr lang="en-US" altLang="en-US" sz="1800" u="sng" dirty="0" smtClean="0">
                <a:latin typeface="Calibri" pitchFamily="34" charset="0"/>
              </a:rPr>
              <a:t>Small</a:t>
            </a:r>
            <a:r>
              <a:rPr lang="en-US" altLang="en-US" sz="1800" dirty="0" smtClean="0">
                <a:latin typeface="Calibri" pitchFamily="34" charset="0"/>
              </a:rPr>
              <a:t> 		</a:t>
            </a:r>
            <a:r>
              <a:rPr lang="en-US" altLang="en-US" sz="1800" u="sng" dirty="0" smtClean="0">
                <a:latin typeface="Calibri" pitchFamily="34" charset="0"/>
              </a:rPr>
              <a:t>Large</a:t>
            </a:r>
            <a:r>
              <a:rPr lang="en-US" altLang="en-US" sz="1800" dirty="0" smtClean="0">
                <a:latin typeface="Calibri" pitchFamily="34" charset="0"/>
              </a:rPr>
              <a:t> </a:t>
            </a:r>
            <a:endParaRPr lang="en-US" altLang="en-US" sz="1800" dirty="0">
              <a:latin typeface="Calibri" pitchFamily="34" charset="0"/>
            </a:endParaRPr>
          </a:p>
          <a:p>
            <a:pPr>
              <a:spcBef>
                <a:spcPct val="25000"/>
              </a:spcBef>
              <a:buNone/>
            </a:pPr>
            <a:r>
              <a:rPr lang="en-US" altLang="en-US" sz="1800" dirty="0">
                <a:latin typeface="Calibri" pitchFamily="34" charset="0"/>
              </a:rPr>
              <a:t>	RIA/RK Model			</a:t>
            </a:r>
            <a:r>
              <a:rPr lang="en-US" altLang="en-US" sz="1800" dirty="0" smtClean="0">
                <a:latin typeface="Calibri" pitchFamily="34" charset="0"/>
              </a:rPr>
              <a:t>				23bps		23bps</a:t>
            </a:r>
            <a:endParaRPr lang="en-US" altLang="en-US" sz="1800" dirty="0">
              <a:latin typeface="Calibri" pitchFamily="34" charset="0"/>
            </a:endParaRPr>
          </a:p>
          <a:p>
            <a:pPr>
              <a:spcBef>
                <a:spcPct val="25000"/>
              </a:spcBef>
              <a:buNone/>
            </a:pPr>
            <a:r>
              <a:rPr lang="en-US" altLang="en-US" sz="1800" dirty="0">
                <a:latin typeface="Calibri" pitchFamily="34" charset="0"/>
              </a:rPr>
              <a:t>	</a:t>
            </a:r>
            <a:r>
              <a:rPr lang="en-US" altLang="en-US" sz="1800" dirty="0" smtClean="0">
                <a:latin typeface="Calibri" pitchFamily="34" charset="0"/>
              </a:rPr>
              <a:t>HB&amp;T </a:t>
            </a:r>
            <a:r>
              <a:rPr lang="en-US" altLang="en-US" sz="1800" dirty="0">
                <a:latin typeface="Calibri" pitchFamily="34" charset="0"/>
              </a:rPr>
              <a:t>CTF Solution		</a:t>
            </a:r>
            <a:r>
              <a:rPr lang="en-US" altLang="en-US" sz="1800" dirty="0" smtClean="0">
                <a:latin typeface="Calibri" pitchFamily="34" charset="0"/>
              </a:rPr>
              <a:t>				</a:t>
            </a:r>
            <a:r>
              <a:rPr lang="en-US" altLang="en-US" sz="1800" u="sng" dirty="0" smtClean="0">
                <a:latin typeface="Calibri" pitchFamily="34" charset="0"/>
              </a:rPr>
              <a:t>11bps</a:t>
            </a:r>
            <a:r>
              <a:rPr lang="en-US" altLang="en-US" sz="1800" dirty="0" smtClean="0">
                <a:latin typeface="Calibri" pitchFamily="34" charset="0"/>
              </a:rPr>
              <a:t>		</a:t>
            </a:r>
            <a:r>
              <a:rPr lang="en-US" altLang="en-US" sz="1800" u="sng" dirty="0" smtClean="0">
                <a:latin typeface="Calibri" pitchFamily="34" charset="0"/>
              </a:rPr>
              <a:t>6bps </a:t>
            </a:r>
            <a:endParaRPr lang="en-US" altLang="en-US" sz="1800" u="sng" dirty="0">
              <a:latin typeface="Calibri" pitchFamily="34" charset="0"/>
            </a:endParaRPr>
          </a:p>
          <a:p>
            <a:pPr>
              <a:spcBef>
                <a:spcPct val="25000"/>
              </a:spcBef>
              <a:buNone/>
            </a:pPr>
            <a:r>
              <a:rPr lang="en-US" altLang="en-US" sz="1800" dirty="0">
                <a:latin typeface="Calibri" pitchFamily="34" charset="0"/>
              </a:rPr>
              <a:t>			</a:t>
            </a:r>
            <a:r>
              <a:rPr lang="en-US" altLang="en-US" sz="1800" b="1" dirty="0">
                <a:latin typeface="Calibri" pitchFamily="34" charset="0"/>
              </a:rPr>
              <a:t>Net Savings		</a:t>
            </a:r>
            <a:r>
              <a:rPr lang="en-US" altLang="en-US" sz="1800" b="1" dirty="0" smtClean="0">
                <a:latin typeface="Calibri" pitchFamily="34" charset="0"/>
              </a:rPr>
              <a:t>				12bps		17bps</a:t>
            </a:r>
            <a:endParaRPr lang="en-US" altLang="en-US" sz="1800" b="1" dirty="0">
              <a:latin typeface="Calibri" pitchFamily="34" charset="0"/>
            </a:endParaRPr>
          </a:p>
          <a:p>
            <a:pPr marL="0" indent="0">
              <a:buNone/>
            </a:pPr>
            <a:endParaRPr lang="en-US" sz="1800" dirty="0"/>
          </a:p>
        </p:txBody>
      </p:sp>
      <p:sp>
        <p:nvSpPr>
          <p:cNvPr id="3" name="Title 2"/>
          <p:cNvSpPr>
            <a:spLocks noGrp="1"/>
          </p:cNvSpPr>
          <p:nvPr>
            <p:ph type="title"/>
          </p:nvPr>
        </p:nvSpPr>
        <p:spPr>
          <a:xfrm>
            <a:off x="177799" y="833438"/>
            <a:ext cx="6823075" cy="563562"/>
          </a:xfrm>
        </p:spPr>
        <p:txBody>
          <a:bodyPr/>
          <a:lstStyle/>
          <a:p>
            <a:r>
              <a:rPr lang="en-US" altLang="en-US" sz="2800" dirty="0">
                <a:cs typeface="Arial" panose="020B0604020202020204" pitchFamily="34" charset="0"/>
              </a:rPr>
              <a:t>Case Study I – Model Portfolios  </a:t>
            </a:r>
            <a:br>
              <a:rPr lang="en-US" altLang="en-US" sz="2800" dirty="0">
                <a:cs typeface="Arial" panose="020B0604020202020204" pitchFamily="34" charset="0"/>
              </a:rPr>
            </a:br>
            <a:r>
              <a:rPr lang="en-US" altLang="en-US" sz="2800" dirty="0">
                <a:cs typeface="Arial" panose="020B0604020202020204" pitchFamily="34" charset="0"/>
              </a:rPr>
              <a:t>Passive Funds</a:t>
            </a:r>
            <a:endParaRPr lang="en-US" sz="2800" dirty="0">
              <a:cs typeface="Arial" panose="020B0604020202020204" pitchFamily="34" charset="0"/>
            </a:endParaRPr>
          </a:p>
        </p:txBody>
      </p:sp>
      <p:sp>
        <p:nvSpPr>
          <p:cNvPr id="5" name="Line 5"/>
          <p:cNvSpPr>
            <a:spLocks noChangeShapeType="1"/>
          </p:cNvSpPr>
          <p:nvPr/>
        </p:nvSpPr>
        <p:spPr bwMode="auto">
          <a:xfrm>
            <a:off x="1968500" y="3219450"/>
            <a:ext cx="530860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6" name="Picture 6" descr="HB&amp;T_27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53350" y="6035676"/>
            <a:ext cx="1190625" cy="704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4448175" y="6515100"/>
            <a:ext cx="429823" cy="246221"/>
          </a:xfrm>
          <a:prstGeom prst="rect">
            <a:avLst/>
          </a:prstGeom>
          <a:noFill/>
        </p:spPr>
        <p:txBody>
          <a:bodyPr wrap="square" rtlCol="0">
            <a:spAutoFit/>
          </a:bodyPr>
          <a:lstStyle/>
          <a:p>
            <a:r>
              <a:rPr lang="en-US" sz="1000" dirty="0" smtClean="0">
                <a:solidFill>
                  <a:srgbClr val="000000"/>
                </a:solidFill>
              </a:rPr>
              <a:t>8</a:t>
            </a:r>
            <a:endParaRPr lang="en-US" sz="1000" dirty="0">
              <a:solidFill>
                <a:srgbClr val="000000"/>
              </a:solidFill>
            </a:endParaRPr>
          </a:p>
        </p:txBody>
      </p:sp>
    </p:spTree>
    <p:extLst>
      <p:ext uri="{BB962C8B-B14F-4D97-AF65-F5344CB8AC3E}">
        <p14:creationId xmlns:p14="http://schemas.microsoft.com/office/powerpoint/2010/main" val="2732170315"/>
      </p:ext>
    </p:extLst>
  </p:cSld>
  <p:clrMapOvr>
    <a:masterClrMapping/>
  </p:clrMapOvr>
  <p:timing>
    <p:tnLst>
      <p:par>
        <p:cTn id="1" dur="indefinite" restart="never" nodeType="tmRoot"/>
      </p:par>
    </p:tnLst>
  </p:timing>
</p:sld>
</file>

<file path=ppt/theme/theme1.xml><?xml version="1.0" encoding="utf-8"?>
<a:theme xmlns:a="http://schemas.openxmlformats.org/drawingml/2006/main" name="TS101875486">
  <a:themeElements>
    <a:clrScheme name="Brugerdefineret 6">
      <a:dk1>
        <a:srgbClr val="FFFCF9"/>
      </a:dk1>
      <a:lt1>
        <a:sysClr val="window" lastClr="FFFFFF"/>
      </a:lt1>
      <a:dk2>
        <a:srgbClr val="D7D8D9"/>
      </a:dk2>
      <a:lt2>
        <a:srgbClr val="FFFFFF"/>
      </a:lt2>
      <a:accent1>
        <a:srgbClr val="E6E6E6"/>
      </a:accent1>
      <a:accent2>
        <a:srgbClr val="F9AF18"/>
      </a:accent2>
      <a:accent3>
        <a:srgbClr val="78C5DD"/>
      </a:accent3>
      <a:accent4>
        <a:srgbClr val="0081BE"/>
      </a:accent4>
      <a:accent5>
        <a:srgbClr val="FAB900"/>
      </a:accent5>
      <a:accent6>
        <a:srgbClr val="E7711C"/>
      </a:accent6>
      <a:hlink>
        <a:srgbClr val="7EB220"/>
      </a:hlink>
      <a:folHlink>
        <a:srgbClr val="7EB22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Kontortema">
  <a:themeElements>
    <a:clrScheme name="Brugerdefineret 6">
      <a:dk1>
        <a:srgbClr val="FFFCF9"/>
      </a:dk1>
      <a:lt1>
        <a:sysClr val="window" lastClr="FFFFFF"/>
      </a:lt1>
      <a:dk2>
        <a:srgbClr val="D7D8D9"/>
      </a:dk2>
      <a:lt2>
        <a:srgbClr val="FFFFFF"/>
      </a:lt2>
      <a:accent1>
        <a:srgbClr val="E6E6E6"/>
      </a:accent1>
      <a:accent2>
        <a:srgbClr val="F9AF18"/>
      </a:accent2>
      <a:accent3>
        <a:srgbClr val="78C5DD"/>
      </a:accent3>
      <a:accent4>
        <a:srgbClr val="0081BE"/>
      </a:accent4>
      <a:accent5>
        <a:srgbClr val="FAB900"/>
      </a:accent5>
      <a:accent6>
        <a:srgbClr val="E7711C"/>
      </a:accent6>
      <a:hlink>
        <a:srgbClr val="7EB220"/>
      </a:hlink>
      <a:folHlink>
        <a:srgbClr val="7EB22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076E7517-0EE9-49CF-990D-9186DC27E5B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TS101875486</Template>
  <TotalTime>557</TotalTime>
  <Words>817</Words>
  <Application>Microsoft Office PowerPoint</Application>
  <PresentationFormat>On-screen Show (4:3)</PresentationFormat>
  <Paragraphs>188</Paragraphs>
  <Slides>13</Slides>
  <Notes>0</Notes>
  <HiddenSlides>0</HiddenSlides>
  <MMClips>0</MMClips>
  <ScaleCrop>false</ScaleCrop>
  <HeadingPairs>
    <vt:vector size="4" baseType="variant">
      <vt:variant>
        <vt:lpstr>Theme</vt:lpstr>
      </vt:variant>
      <vt:variant>
        <vt:i4>6</vt:i4>
      </vt:variant>
      <vt:variant>
        <vt:lpstr>Slide Titles</vt:lpstr>
      </vt:variant>
      <vt:variant>
        <vt:i4>13</vt:i4>
      </vt:variant>
    </vt:vector>
  </HeadingPairs>
  <TitlesOfParts>
    <vt:vector size="19" baseType="lpstr">
      <vt:lpstr>TS101875486</vt:lpstr>
      <vt:lpstr>1_Kontortema</vt:lpstr>
      <vt:lpstr>Default Design</vt:lpstr>
      <vt:lpstr>1_Default Design</vt:lpstr>
      <vt:lpstr>2_Default Design</vt:lpstr>
      <vt:lpstr>3_Default Design</vt:lpstr>
      <vt:lpstr>PowerPoint Presentation</vt:lpstr>
      <vt:lpstr>Collective Trust Funds vs Mutual Funds </vt:lpstr>
      <vt:lpstr>Magnitude or Parameters of CTFs </vt:lpstr>
      <vt:lpstr>General Information</vt:lpstr>
      <vt:lpstr>Record Keeping and Compliance Problems with Models</vt:lpstr>
      <vt:lpstr>Customized Target Date &amp; Life Style Funds</vt:lpstr>
      <vt:lpstr>CTF Advantages over Models</vt:lpstr>
      <vt:lpstr>What Leads Advisors to  Collective Trust Funds?</vt:lpstr>
      <vt:lpstr>Case Study I – Model Portfolios   Passive Funds</vt:lpstr>
      <vt:lpstr>New Business Models Advisor to Trust</vt:lpstr>
      <vt:lpstr>Advisor Becomes a Solicitor </vt:lpstr>
      <vt:lpstr>Multiple Service Fees</vt:lpstr>
      <vt:lpstr>PowerPoint Presentation</vt:lpstr>
    </vt:vector>
  </TitlesOfParts>
  <Company>BPAS,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Buchanan</dc:creator>
  <cp:keywords/>
  <cp:lastModifiedBy>Judie Woody</cp:lastModifiedBy>
  <cp:revision>104</cp:revision>
  <cp:lastPrinted>2014-05-29T20:12:38Z</cp:lastPrinted>
  <dcterms:created xsi:type="dcterms:W3CDTF">2013-11-04T18:42:00Z</dcterms:created>
  <dcterms:modified xsi:type="dcterms:W3CDTF">2014-05-29T20:45:17Z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TC018754869991</vt:lpwstr>
  </property>
</Properties>
</file>